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15"/>
  </p:notesMasterIdLst>
  <p:handoutMasterIdLst>
    <p:handoutMasterId r:id="rId16"/>
  </p:handoutMasterIdLst>
  <p:sldIdLst>
    <p:sldId id="332" r:id="rId2"/>
    <p:sldId id="334" r:id="rId3"/>
    <p:sldId id="308" r:id="rId4"/>
    <p:sldId id="343" r:id="rId5"/>
    <p:sldId id="339" r:id="rId6"/>
    <p:sldId id="335" r:id="rId7"/>
    <p:sldId id="326" r:id="rId8"/>
    <p:sldId id="340" r:id="rId9"/>
    <p:sldId id="328" r:id="rId10"/>
    <p:sldId id="336" r:id="rId11"/>
    <p:sldId id="341" r:id="rId12"/>
    <p:sldId id="342" r:id="rId13"/>
    <p:sldId id="337" r:id="rId14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A907"/>
    <a:srgbClr val="E6E6E6"/>
    <a:srgbClr val="95BC49"/>
    <a:srgbClr val="1A7BAE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 autoAdjust="0"/>
    <p:restoredTop sz="93782" autoAdjust="0"/>
  </p:normalViewPr>
  <p:slideViewPr>
    <p:cSldViewPr snapToGrid="0" snapToObjects="1">
      <p:cViewPr varScale="1">
        <p:scale>
          <a:sx n="92" d="100"/>
          <a:sy n="92" d="100"/>
        </p:scale>
        <p:origin x="872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3" d="100"/>
          <a:sy n="53" d="100"/>
        </p:scale>
        <p:origin x="248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zh-CN" dirty="0"/>
              <a:t>单日竞猜销售额</a:t>
            </a:r>
            <a:r>
              <a:rPr lang="zh-CN" altLang="en-US" dirty="0"/>
              <a:t>（亿）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2.8646577335229358E-2"/>
          <c:y val="0.12534924316060267"/>
          <c:w val="0.95309758142446588"/>
          <c:h val="0.80633697734400134"/>
        </c:manualLayout>
      </c:layout>
      <c:lineChart>
        <c:grouping val="standard"/>
        <c:varyColors val="0"/>
        <c:ser>
          <c:idx val="2"/>
          <c:order val="0"/>
          <c:tx>
            <c:strRef>
              <c:f>工作表1!$B$1</c:f>
              <c:strCache>
                <c:ptCount val="1"/>
                <c:pt idx="0">
                  <c:v>系列 3</c:v>
                </c:pt>
              </c:strCache>
            </c:strRef>
          </c:tx>
          <c:spPr>
            <a:ln w="76200" cap="flat" cmpd="sng" algn="ctr">
              <a:solidFill>
                <a:schemeClr val="accent6"/>
              </a:solidFill>
              <a:prstDash val="solid"/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3"/>
                </a:solidFill>
              </a:ln>
              <a:effectLst/>
            </c:spPr>
            <c:trendlineType val="exp"/>
            <c:dispRSqr val="0"/>
            <c:dispEq val="0"/>
          </c:trendline>
          <c:cat>
            <c:strRef>
              <c:f>工作表1!$A$2:$A$5</c:f>
              <c:strCache>
                <c:ptCount val="4"/>
                <c:pt idx="0">
                  <c:v>2014最高</c:v>
                </c:pt>
                <c:pt idx="1">
                  <c:v>2018.6.15</c:v>
                </c:pt>
                <c:pt idx="2">
                  <c:v>2018.6.16</c:v>
                </c:pt>
                <c:pt idx="3">
                  <c:v>2018.6.17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8.6999999999999993</c:v>
                </c:pt>
                <c:pt idx="1">
                  <c:v>16.760000000000002</c:v>
                </c:pt>
                <c:pt idx="2">
                  <c:v>20.78</c:v>
                </c:pt>
                <c:pt idx="3">
                  <c:v>23.18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E96-4594-8470-0963C397EC1F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upDownBars>
          <c:gapWidth val="247"/>
          <c:upBars>
            <c:spPr>
              <a:solidFill>
                <a:schemeClr val="lt1"/>
              </a:solidFill>
              <a:ln w="9525" cap="flat" cmpd="sng" algn="ctr">
                <a:solidFill>
                  <a:schemeClr val="dk1">
                    <a:lumMod val="50000"/>
                    <a:lumOff val="50000"/>
                  </a:schemeClr>
                </a:solidFill>
                <a:round/>
              </a:ln>
              <a:effectLst/>
            </c:spPr>
          </c:upBars>
          <c:downBars>
            <c:spPr>
              <a:solidFill>
                <a:schemeClr val="dk1">
                  <a:lumMod val="75000"/>
                  <a:lumOff val="25000"/>
                </a:schemeClr>
              </a:solidFill>
              <a:ln w="9525" cap="flat" cmpd="sng" algn="ctr">
                <a:solidFill>
                  <a:schemeClr val="dk1">
                    <a:lumMod val="50000"/>
                    <a:lumOff val="50000"/>
                  </a:schemeClr>
                </a:solidFill>
                <a:round/>
              </a:ln>
              <a:effectLst/>
            </c:spPr>
          </c:downBars>
        </c:upDownBars>
        <c:smooth val="0"/>
        <c:axId val="171802752"/>
        <c:axId val="171803312"/>
      </c:lineChart>
      <c:catAx>
        <c:axId val="1718027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1803312"/>
        <c:crosses val="autoZero"/>
        <c:auto val="1"/>
        <c:lblAlgn val="ctr"/>
        <c:lblOffset val="100"/>
        <c:noMultiLvlLbl val="0"/>
      </c:catAx>
      <c:valAx>
        <c:axId val="171803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1802752"/>
        <c:crosses val="autoZero"/>
        <c:crossBetween val="between"/>
        <c:majorUnit val="2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F8D758-484B-4951-9A07-3704D88CA7C9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A32F1CAA-8E9D-4D78-B188-6354F0EAFBCA}">
      <dgm:prSet phldrT="[文本]"/>
      <dgm:spPr/>
      <dgm:t>
        <a:bodyPr/>
        <a:lstStyle/>
        <a:p>
          <a:r>
            <a:rPr lang="zh-CN" altLang="en-US" dirty="0"/>
            <a:t>护肝丸增长</a:t>
          </a:r>
          <a:r>
            <a:rPr lang="en-US" altLang="zh-CN" dirty="0"/>
            <a:t>91%</a:t>
          </a:r>
          <a:endParaRPr lang="zh-CN" altLang="en-US" dirty="0"/>
        </a:p>
      </dgm:t>
    </dgm:pt>
    <dgm:pt modelId="{AD08A2B3-0BB7-4541-B56D-C5CF08BA9552}" type="parTrans" cxnId="{055D6192-BEF2-41D6-A3D6-83EED170D50E}">
      <dgm:prSet/>
      <dgm:spPr/>
      <dgm:t>
        <a:bodyPr/>
        <a:lstStyle/>
        <a:p>
          <a:endParaRPr lang="zh-CN" altLang="en-US"/>
        </a:p>
      </dgm:t>
    </dgm:pt>
    <dgm:pt modelId="{4D8CBB3D-8E2B-4B74-AE29-6DFFE1F81B2F}" type="sibTrans" cxnId="{055D6192-BEF2-41D6-A3D6-83EED170D50E}">
      <dgm:prSet/>
      <dgm:spPr/>
      <dgm:t>
        <a:bodyPr/>
        <a:lstStyle/>
        <a:p>
          <a:r>
            <a:rPr lang="zh-CN" altLang="en-US" dirty="0"/>
            <a:t>男用面膜</a:t>
          </a:r>
          <a:r>
            <a:rPr lang="en-US" altLang="zh-CN" dirty="0"/>
            <a:t>200</a:t>
          </a:r>
          <a:r>
            <a:rPr lang="zh-CN" altLang="en-US" dirty="0"/>
            <a:t>万片</a:t>
          </a:r>
        </a:p>
      </dgm:t>
    </dgm:pt>
    <dgm:pt modelId="{16E5F5E0-5D6E-4A38-B523-BCBA92EB7F77}">
      <dgm:prSet phldrT="[文本]"/>
      <dgm:spPr/>
      <dgm:t>
        <a:bodyPr/>
        <a:lstStyle/>
        <a:p>
          <a:r>
            <a:rPr lang="zh-CN" altLang="en-US" dirty="0"/>
            <a:t>榴莲蛋糕涨幅</a:t>
          </a:r>
          <a:r>
            <a:rPr lang="en-US" altLang="zh-CN" dirty="0"/>
            <a:t>75%</a:t>
          </a:r>
          <a:endParaRPr lang="zh-CN" altLang="en-US" dirty="0"/>
        </a:p>
      </dgm:t>
    </dgm:pt>
    <dgm:pt modelId="{2CFA5434-1921-46FE-A4F2-690F059C8418}" type="parTrans" cxnId="{18898420-4C8D-4CCF-8285-FDAABA971DF7}">
      <dgm:prSet/>
      <dgm:spPr/>
      <dgm:t>
        <a:bodyPr/>
        <a:lstStyle/>
        <a:p>
          <a:endParaRPr lang="zh-CN" altLang="en-US"/>
        </a:p>
      </dgm:t>
    </dgm:pt>
    <dgm:pt modelId="{C34F8A06-E94B-42A6-ABA5-709867C5836D}" type="sibTrans" cxnId="{18898420-4C8D-4CCF-8285-FDAABA971DF7}">
      <dgm:prSet/>
      <dgm:spPr/>
      <dgm:t>
        <a:bodyPr/>
        <a:lstStyle/>
        <a:p>
          <a:endParaRPr lang="zh-CN" altLang="en-US"/>
        </a:p>
      </dgm:t>
    </dgm:pt>
    <dgm:pt modelId="{C51DBD01-C3B2-4F4C-9DA4-2278475AB9FF}">
      <dgm:prSet phldrT="[文本]"/>
      <dgm:spPr/>
      <dgm:t>
        <a:bodyPr/>
        <a:lstStyle/>
        <a:p>
          <a:r>
            <a:rPr lang="zh-CN" altLang="en-US" dirty="0"/>
            <a:t>蒸汽眼罩增长</a:t>
          </a:r>
          <a:r>
            <a:rPr lang="en-US" altLang="zh-CN" dirty="0"/>
            <a:t>137%</a:t>
          </a:r>
          <a:endParaRPr lang="zh-CN" altLang="en-US" dirty="0"/>
        </a:p>
      </dgm:t>
    </dgm:pt>
    <dgm:pt modelId="{89E970F4-4C65-4218-9FF0-7CE2C5A427D9}" type="parTrans" cxnId="{0BB86587-96BF-4D68-A3B0-3ABA46559A30}">
      <dgm:prSet/>
      <dgm:spPr/>
      <dgm:t>
        <a:bodyPr/>
        <a:lstStyle/>
        <a:p>
          <a:endParaRPr lang="zh-CN" altLang="en-US"/>
        </a:p>
      </dgm:t>
    </dgm:pt>
    <dgm:pt modelId="{A96DFB8E-129B-4290-80F4-412385449455}" type="sibTrans" cxnId="{0BB86587-96BF-4D68-A3B0-3ABA46559A30}">
      <dgm:prSet/>
      <dgm:spPr/>
      <dgm:t>
        <a:bodyPr/>
        <a:lstStyle/>
        <a:p>
          <a:r>
            <a:rPr lang="en-US" altLang="zh-CN" dirty="0"/>
            <a:t>5000</a:t>
          </a:r>
          <a:r>
            <a:rPr lang="zh-CN" altLang="en-US" dirty="0"/>
            <a:t>罐啤酒</a:t>
          </a:r>
        </a:p>
      </dgm:t>
    </dgm:pt>
    <dgm:pt modelId="{DD23D9E7-E191-461D-9D86-8451F74C3D57}">
      <dgm:prSet phldrT="[文本]"/>
      <dgm:spPr/>
      <dgm:t>
        <a:bodyPr/>
        <a:lstStyle/>
        <a:p>
          <a:r>
            <a:rPr lang="zh-CN" altLang="en-US" dirty="0"/>
            <a:t>臭豆腐涨幅</a:t>
          </a:r>
          <a:r>
            <a:rPr lang="en-US" altLang="zh-CN" dirty="0"/>
            <a:t>37%</a:t>
          </a:r>
          <a:endParaRPr lang="zh-CN" altLang="en-US" dirty="0"/>
        </a:p>
      </dgm:t>
    </dgm:pt>
    <dgm:pt modelId="{ACB2D668-EF6F-4A4F-9A09-C5AA6BCCC4E7}" type="parTrans" cxnId="{CC645B1C-6197-4AA5-9C46-F72DDA7E2143}">
      <dgm:prSet/>
      <dgm:spPr/>
      <dgm:t>
        <a:bodyPr/>
        <a:lstStyle/>
        <a:p>
          <a:endParaRPr lang="zh-CN" altLang="en-US"/>
        </a:p>
      </dgm:t>
    </dgm:pt>
    <dgm:pt modelId="{F1F4A763-1192-4F3E-96F8-1CE5F09088DB}" type="sibTrans" cxnId="{CC645B1C-6197-4AA5-9C46-F72DDA7E2143}">
      <dgm:prSet/>
      <dgm:spPr/>
      <dgm:t>
        <a:bodyPr/>
        <a:lstStyle/>
        <a:p>
          <a:endParaRPr lang="zh-CN" altLang="en-US"/>
        </a:p>
      </dgm:t>
    </dgm:pt>
    <dgm:pt modelId="{9088E3A4-FD8B-4317-B5FE-59751B191067}">
      <dgm:prSet phldrT="[文本]"/>
      <dgm:spPr/>
      <dgm:t>
        <a:bodyPr/>
        <a:lstStyle/>
        <a:p>
          <a:r>
            <a:rPr lang="zh-CN" altLang="en-US" dirty="0"/>
            <a:t>中场经济来袭</a:t>
          </a:r>
        </a:p>
      </dgm:t>
    </dgm:pt>
    <dgm:pt modelId="{0EAC088B-D578-47D9-BF64-6F425657F983}" type="parTrans" cxnId="{B6240758-B1DB-450D-A3F6-F1F98063233C}">
      <dgm:prSet/>
      <dgm:spPr/>
      <dgm:t>
        <a:bodyPr/>
        <a:lstStyle/>
        <a:p>
          <a:endParaRPr lang="zh-CN" altLang="en-US"/>
        </a:p>
      </dgm:t>
    </dgm:pt>
    <dgm:pt modelId="{36E85F66-50E8-4A51-9AD4-260DACC3B090}" type="sibTrans" cxnId="{B6240758-B1DB-450D-A3F6-F1F98063233C}">
      <dgm:prSet/>
      <dgm:spPr/>
      <dgm:t>
        <a:bodyPr/>
        <a:lstStyle/>
        <a:p>
          <a:r>
            <a:rPr lang="zh-CN" altLang="en-US" dirty="0"/>
            <a:t>定制啤酒</a:t>
          </a:r>
          <a:r>
            <a:rPr lang="en-US" altLang="zh-CN" dirty="0"/>
            <a:t>2000</a:t>
          </a:r>
          <a:r>
            <a:rPr lang="zh-CN" altLang="en-US" dirty="0"/>
            <a:t>吨</a:t>
          </a:r>
        </a:p>
      </dgm:t>
    </dgm:pt>
    <dgm:pt modelId="{9A600D46-7D23-475C-8458-6DB50EEDD8D6}">
      <dgm:prSet phldrT="[文本]"/>
      <dgm:spPr/>
      <dgm:t>
        <a:bodyPr/>
        <a:lstStyle/>
        <a:p>
          <a:r>
            <a:rPr lang="zh-CN" altLang="en-US" dirty="0"/>
            <a:t>果冻涨幅</a:t>
          </a:r>
          <a:r>
            <a:rPr lang="en-US" altLang="zh-CN" dirty="0"/>
            <a:t>54%</a:t>
          </a:r>
          <a:endParaRPr lang="zh-CN" altLang="en-US" dirty="0"/>
        </a:p>
      </dgm:t>
    </dgm:pt>
    <dgm:pt modelId="{71850F18-B4D8-4248-91DF-3172034FABAE}" type="parTrans" cxnId="{880447D7-A4F4-4E6C-A2EA-B1172ADED046}">
      <dgm:prSet/>
      <dgm:spPr/>
      <dgm:t>
        <a:bodyPr/>
        <a:lstStyle/>
        <a:p>
          <a:endParaRPr lang="zh-CN" altLang="en-US"/>
        </a:p>
      </dgm:t>
    </dgm:pt>
    <dgm:pt modelId="{D9A4FAC4-3FB9-4E03-9DD7-03AA5EF37BA5}" type="sibTrans" cxnId="{880447D7-A4F4-4E6C-A2EA-B1172ADED046}">
      <dgm:prSet/>
      <dgm:spPr/>
      <dgm:t>
        <a:bodyPr/>
        <a:lstStyle/>
        <a:p>
          <a:endParaRPr lang="zh-CN" altLang="en-US"/>
        </a:p>
      </dgm:t>
    </dgm:pt>
    <dgm:pt modelId="{BF06ABDC-8566-49BE-A219-0788ECD323D2}">
      <dgm:prSet/>
      <dgm:spPr/>
      <dgm:t>
        <a:bodyPr/>
        <a:lstStyle/>
        <a:p>
          <a:r>
            <a:rPr lang="zh-CN" altLang="en-US" dirty="0"/>
            <a:t>煲汤订单增幅</a:t>
          </a:r>
          <a:r>
            <a:rPr lang="en-US" altLang="zh-CN" dirty="0"/>
            <a:t>55%</a:t>
          </a:r>
          <a:endParaRPr lang="zh-CN" altLang="en-US" dirty="0"/>
        </a:p>
      </dgm:t>
    </dgm:pt>
    <dgm:pt modelId="{8520A198-B953-445E-AA63-C88577297452}" type="parTrans" cxnId="{5E08F126-8830-4AA0-8B55-2FE052EFD7BF}">
      <dgm:prSet/>
      <dgm:spPr/>
      <dgm:t>
        <a:bodyPr/>
        <a:lstStyle/>
        <a:p>
          <a:endParaRPr lang="zh-CN" altLang="en-US"/>
        </a:p>
      </dgm:t>
    </dgm:pt>
    <dgm:pt modelId="{61A6B93F-C398-4AB0-A85D-D1068F676229}" type="sibTrans" cxnId="{5E08F126-8830-4AA0-8B55-2FE052EFD7BF}">
      <dgm:prSet/>
      <dgm:spPr/>
      <dgm:t>
        <a:bodyPr/>
        <a:lstStyle/>
        <a:p>
          <a:r>
            <a:rPr lang="zh-CN" altLang="en-US" dirty="0"/>
            <a:t>按摩椅销量增幅</a:t>
          </a:r>
          <a:r>
            <a:rPr lang="en-US" altLang="zh-CN" dirty="0"/>
            <a:t>300%</a:t>
          </a:r>
          <a:endParaRPr lang="zh-CN" altLang="en-US" dirty="0"/>
        </a:p>
      </dgm:t>
    </dgm:pt>
    <dgm:pt modelId="{143B8A5E-9765-44BF-84D3-07B752AF0EFA}">
      <dgm:prSet/>
      <dgm:spPr/>
      <dgm:t>
        <a:bodyPr/>
        <a:lstStyle/>
        <a:p>
          <a:r>
            <a:rPr lang="zh-CN" altLang="en-US" dirty="0"/>
            <a:t>清凉油环比增长</a:t>
          </a:r>
          <a:r>
            <a:rPr lang="en-US" altLang="zh-CN" dirty="0"/>
            <a:t>115%</a:t>
          </a:r>
          <a:endParaRPr lang="zh-CN" altLang="en-US" dirty="0"/>
        </a:p>
      </dgm:t>
    </dgm:pt>
    <dgm:pt modelId="{5D197D93-8870-4432-98A2-D49E1DC3895C}" type="parTrans" cxnId="{00896EF6-AD58-477E-AB51-8507DE727FD1}">
      <dgm:prSet/>
      <dgm:spPr/>
      <dgm:t>
        <a:bodyPr/>
        <a:lstStyle/>
        <a:p>
          <a:endParaRPr lang="zh-CN" altLang="en-US"/>
        </a:p>
      </dgm:t>
    </dgm:pt>
    <dgm:pt modelId="{EDF9A707-ACE5-4601-84E3-2256EE0B43FD}" type="sibTrans" cxnId="{00896EF6-AD58-477E-AB51-8507DE727FD1}">
      <dgm:prSet/>
      <dgm:spPr/>
      <dgm:t>
        <a:bodyPr/>
        <a:lstStyle/>
        <a:p>
          <a:r>
            <a:rPr lang="zh-CN" altLang="en-US" dirty="0"/>
            <a:t>网红眼罩</a:t>
          </a:r>
          <a:r>
            <a:rPr lang="en-US" altLang="zh-CN" dirty="0"/>
            <a:t>25000</a:t>
          </a:r>
          <a:r>
            <a:rPr lang="zh-CN" altLang="en-US" dirty="0"/>
            <a:t>支</a:t>
          </a:r>
        </a:p>
      </dgm:t>
    </dgm:pt>
    <dgm:pt modelId="{2F7CC309-ED29-4DBD-A8A2-BF4819C53234}">
      <dgm:prSet/>
      <dgm:spPr/>
      <dgm:t>
        <a:bodyPr/>
        <a:lstStyle/>
        <a:p>
          <a:r>
            <a:rPr lang="zh-CN" altLang="en-US" dirty="0"/>
            <a:t>囤货火锅底料</a:t>
          </a:r>
          <a:r>
            <a:rPr lang="en-US" altLang="zh-CN" dirty="0"/>
            <a:t>14000</a:t>
          </a:r>
          <a:r>
            <a:rPr lang="zh-CN" altLang="en-US" dirty="0"/>
            <a:t>包</a:t>
          </a:r>
        </a:p>
      </dgm:t>
    </dgm:pt>
    <dgm:pt modelId="{D8C60CD3-8DF8-433C-B548-CE31CCDB83B7}" type="parTrans" cxnId="{BB652D54-2C4C-4736-A38B-F7A32743556D}">
      <dgm:prSet/>
      <dgm:spPr/>
      <dgm:t>
        <a:bodyPr/>
        <a:lstStyle/>
        <a:p>
          <a:endParaRPr lang="zh-CN" altLang="en-US"/>
        </a:p>
      </dgm:t>
    </dgm:pt>
    <dgm:pt modelId="{D0384565-EB61-4F69-9FF9-D57190AD073F}" type="sibTrans" cxnId="{BB652D54-2C4C-4736-A38B-F7A32743556D}">
      <dgm:prSet/>
      <dgm:spPr/>
      <dgm:t>
        <a:bodyPr/>
        <a:lstStyle/>
        <a:p>
          <a:r>
            <a:rPr lang="zh-CN" altLang="en-US" dirty="0"/>
            <a:t>上海买进</a:t>
          </a:r>
          <a:r>
            <a:rPr lang="en-US" altLang="zh-CN" dirty="0"/>
            <a:t>6000</a:t>
          </a:r>
          <a:r>
            <a:rPr lang="zh-CN" altLang="en-US" dirty="0"/>
            <a:t>投影仪</a:t>
          </a:r>
        </a:p>
      </dgm:t>
    </dgm:pt>
    <dgm:pt modelId="{DE6332DD-7A07-4180-94C7-CC1C373D39DD}" type="pres">
      <dgm:prSet presAssocID="{28F8D758-484B-4951-9A07-3704D88CA7C9}" presName="Name0" presStyleCnt="0">
        <dgm:presLayoutVars>
          <dgm:chMax/>
          <dgm:chPref/>
          <dgm:dir/>
          <dgm:animLvl val="lvl"/>
        </dgm:presLayoutVars>
      </dgm:prSet>
      <dgm:spPr/>
    </dgm:pt>
    <dgm:pt modelId="{CBB23FB5-876C-43B2-BF0A-2699CD8308BA}" type="pres">
      <dgm:prSet presAssocID="{A32F1CAA-8E9D-4D78-B188-6354F0EAFBCA}" presName="composite" presStyleCnt="0"/>
      <dgm:spPr/>
    </dgm:pt>
    <dgm:pt modelId="{7BA79438-E23C-4F8D-90BF-4F24CCE5BA32}" type="pres">
      <dgm:prSet presAssocID="{A32F1CAA-8E9D-4D78-B188-6354F0EAFBCA}" presName="Parent1" presStyleLbl="node1" presStyleIdx="0" presStyleCnt="12" custLinFactX="7219" custLinFactNeighborX="100000" custLinFactNeighborY="-5632">
        <dgm:presLayoutVars>
          <dgm:chMax val="1"/>
          <dgm:chPref val="1"/>
          <dgm:bulletEnabled val="1"/>
        </dgm:presLayoutVars>
      </dgm:prSet>
      <dgm:spPr/>
    </dgm:pt>
    <dgm:pt modelId="{7E237A31-A49D-4814-977A-DB14606CC223}" type="pres">
      <dgm:prSet presAssocID="{A32F1CAA-8E9D-4D78-B188-6354F0EAFBCA}" presName="Childtext1" presStyleLbl="revTx" presStyleIdx="0" presStyleCnt="6" custLinFactX="-97666" custLinFactY="100000" custLinFactNeighborX="-100000" custLinFactNeighborY="197871">
        <dgm:presLayoutVars>
          <dgm:chMax val="0"/>
          <dgm:chPref val="0"/>
          <dgm:bulletEnabled val="1"/>
        </dgm:presLayoutVars>
      </dgm:prSet>
      <dgm:spPr/>
    </dgm:pt>
    <dgm:pt modelId="{A206409C-2A1C-41A0-896B-A3E2588E7258}" type="pres">
      <dgm:prSet presAssocID="{A32F1CAA-8E9D-4D78-B188-6354F0EAFBCA}" presName="BalanceSpacing" presStyleCnt="0"/>
      <dgm:spPr/>
    </dgm:pt>
    <dgm:pt modelId="{B4972CF3-D023-408C-AF26-B9382988079F}" type="pres">
      <dgm:prSet presAssocID="{A32F1CAA-8E9D-4D78-B188-6354F0EAFBCA}" presName="BalanceSpacing1" presStyleCnt="0"/>
      <dgm:spPr/>
    </dgm:pt>
    <dgm:pt modelId="{3BF81CE7-B3DF-4FE5-B342-B47372238F1F}" type="pres">
      <dgm:prSet presAssocID="{4D8CBB3D-8E2B-4B74-AE29-6DFFE1F81B2F}" presName="Accent1Text" presStyleLbl="node1" presStyleIdx="1" presStyleCnt="12" custLinFactX="13015" custLinFactNeighborX="100000" custLinFactNeighborY="-180"/>
      <dgm:spPr/>
    </dgm:pt>
    <dgm:pt modelId="{CADB1EC2-4C9E-45E6-868D-87C931145C13}" type="pres">
      <dgm:prSet presAssocID="{4D8CBB3D-8E2B-4B74-AE29-6DFFE1F81B2F}" presName="spaceBetweenRectangles" presStyleCnt="0"/>
      <dgm:spPr/>
    </dgm:pt>
    <dgm:pt modelId="{960488F6-3379-4752-AB32-3129A31AD6FB}" type="pres">
      <dgm:prSet presAssocID="{C51DBD01-C3B2-4F4C-9DA4-2278475AB9FF}" presName="composite" presStyleCnt="0"/>
      <dgm:spPr/>
    </dgm:pt>
    <dgm:pt modelId="{4D23C547-8BD8-430A-9DCB-25599425E69C}" type="pres">
      <dgm:prSet presAssocID="{C51DBD01-C3B2-4F4C-9DA4-2278475AB9FF}" presName="Parent1" presStyleLbl="node1" presStyleIdx="2" presStyleCnt="12" custLinFactNeighborX="2812" custLinFactNeighborY="-2065">
        <dgm:presLayoutVars>
          <dgm:chMax val="1"/>
          <dgm:chPref val="1"/>
          <dgm:bulletEnabled val="1"/>
        </dgm:presLayoutVars>
      </dgm:prSet>
      <dgm:spPr/>
    </dgm:pt>
    <dgm:pt modelId="{1723FE0F-F168-4B40-A9D2-CF2F1477358E}" type="pres">
      <dgm:prSet presAssocID="{C51DBD01-C3B2-4F4C-9DA4-2278475AB9FF}" presName="Childtext1" presStyleLbl="revTx" presStyleIdx="1" presStyleCnt="6" custLinFactY="100000" custLinFactNeighborX="-17508" custLinFactNeighborY="181830">
        <dgm:presLayoutVars>
          <dgm:chMax val="0"/>
          <dgm:chPref val="0"/>
          <dgm:bulletEnabled val="1"/>
        </dgm:presLayoutVars>
      </dgm:prSet>
      <dgm:spPr/>
    </dgm:pt>
    <dgm:pt modelId="{DCA00849-FB19-4B66-9040-F5254D6AFE31}" type="pres">
      <dgm:prSet presAssocID="{C51DBD01-C3B2-4F4C-9DA4-2278475AB9FF}" presName="BalanceSpacing" presStyleCnt="0"/>
      <dgm:spPr/>
    </dgm:pt>
    <dgm:pt modelId="{F1511A89-D235-476C-83C3-CF0588BC9FF7}" type="pres">
      <dgm:prSet presAssocID="{C51DBD01-C3B2-4F4C-9DA4-2278475AB9FF}" presName="BalanceSpacing1" presStyleCnt="0"/>
      <dgm:spPr/>
    </dgm:pt>
    <dgm:pt modelId="{BE287DC5-9B98-4DDD-B8FE-0B3BC19A4C7E}" type="pres">
      <dgm:prSet presAssocID="{A96DFB8E-129B-4290-80F4-412385449455}" presName="Accent1Text" presStyleLbl="node1" presStyleIdx="3" presStyleCnt="12"/>
      <dgm:spPr/>
    </dgm:pt>
    <dgm:pt modelId="{AB514767-DD31-45E3-A9E5-9B7748DBDE1A}" type="pres">
      <dgm:prSet presAssocID="{A96DFB8E-129B-4290-80F4-412385449455}" presName="spaceBetweenRectangles" presStyleCnt="0"/>
      <dgm:spPr/>
    </dgm:pt>
    <dgm:pt modelId="{C0C394F9-D14A-4CA9-9368-A353DB71E644}" type="pres">
      <dgm:prSet presAssocID="{BF06ABDC-8566-49BE-A219-0788ECD323D2}" presName="composite" presStyleCnt="0"/>
      <dgm:spPr/>
    </dgm:pt>
    <dgm:pt modelId="{987D6897-476B-4672-B75C-A91BD0EF5763}" type="pres">
      <dgm:prSet presAssocID="{BF06ABDC-8566-49BE-A219-0788ECD323D2}" presName="Parent1" presStyleLbl="node1" presStyleIdx="4" presStyleCnt="12">
        <dgm:presLayoutVars>
          <dgm:chMax val="1"/>
          <dgm:chPref val="1"/>
          <dgm:bulletEnabled val="1"/>
        </dgm:presLayoutVars>
      </dgm:prSet>
      <dgm:spPr/>
    </dgm:pt>
    <dgm:pt modelId="{D43DA68F-9039-4918-97BC-9BD0D152E740}" type="pres">
      <dgm:prSet presAssocID="{BF06ABDC-8566-49BE-A219-0788ECD323D2}" presName="Childtext1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8731D95C-A161-441A-96A8-369694779A92}" type="pres">
      <dgm:prSet presAssocID="{BF06ABDC-8566-49BE-A219-0788ECD323D2}" presName="BalanceSpacing" presStyleCnt="0"/>
      <dgm:spPr/>
    </dgm:pt>
    <dgm:pt modelId="{E7C6F5D0-44A1-42E3-896D-163E3160CD49}" type="pres">
      <dgm:prSet presAssocID="{BF06ABDC-8566-49BE-A219-0788ECD323D2}" presName="BalanceSpacing1" presStyleCnt="0"/>
      <dgm:spPr/>
    </dgm:pt>
    <dgm:pt modelId="{10144086-CE05-4F19-922B-38195F7EA154}" type="pres">
      <dgm:prSet presAssocID="{61A6B93F-C398-4AB0-A85D-D1068F676229}" presName="Accent1Text" presStyleLbl="node1" presStyleIdx="5" presStyleCnt="12" custLinFactNeighborX="-46365" custLinFactNeighborY="-88479"/>
      <dgm:spPr/>
    </dgm:pt>
    <dgm:pt modelId="{72B5074B-5181-4D64-9873-EFC3999DAFA1}" type="pres">
      <dgm:prSet presAssocID="{61A6B93F-C398-4AB0-A85D-D1068F676229}" presName="spaceBetweenRectangles" presStyleCnt="0"/>
      <dgm:spPr/>
    </dgm:pt>
    <dgm:pt modelId="{1085E682-B111-44BC-B72E-ACF0FF2AC16C}" type="pres">
      <dgm:prSet presAssocID="{143B8A5E-9765-44BF-84D3-07B752AF0EFA}" presName="composite" presStyleCnt="0"/>
      <dgm:spPr/>
    </dgm:pt>
    <dgm:pt modelId="{9E6B7439-51D4-4F6F-863F-C921FB9F536A}" type="pres">
      <dgm:prSet presAssocID="{143B8A5E-9765-44BF-84D3-07B752AF0EFA}" presName="Parent1" presStyleLbl="node1" presStyleIdx="6" presStyleCnt="12">
        <dgm:presLayoutVars>
          <dgm:chMax val="1"/>
          <dgm:chPref val="1"/>
          <dgm:bulletEnabled val="1"/>
        </dgm:presLayoutVars>
      </dgm:prSet>
      <dgm:spPr/>
    </dgm:pt>
    <dgm:pt modelId="{62EE5B1D-4567-4E32-833D-A991A57BAAAF}" type="pres">
      <dgm:prSet presAssocID="{143B8A5E-9765-44BF-84D3-07B752AF0EFA}" presName="Childtext1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7898831F-3284-4D58-8C95-CC48957DAF8C}" type="pres">
      <dgm:prSet presAssocID="{143B8A5E-9765-44BF-84D3-07B752AF0EFA}" presName="BalanceSpacing" presStyleCnt="0"/>
      <dgm:spPr/>
    </dgm:pt>
    <dgm:pt modelId="{A7BF18AE-2DA0-4B62-9A13-E3FE46E0A9B2}" type="pres">
      <dgm:prSet presAssocID="{143B8A5E-9765-44BF-84D3-07B752AF0EFA}" presName="BalanceSpacing1" presStyleCnt="0"/>
      <dgm:spPr/>
    </dgm:pt>
    <dgm:pt modelId="{08181FA3-4575-4C3C-B501-839FA65B6660}" type="pres">
      <dgm:prSet presAssocID="{EDF9A707-ACE5-4601-84E3-2256EE0B43FD}" presName="Accent1Text" presStyleLbl="node1" presStyleIdx="7" presStyleCnt="12" custLinFactX="56482" custLinFactNeighborX="100000" custLinFactNeighborY="-58790"/>
      <dgm:spPr/>
    </dgm:pt>
    <dgm:pt modelId="{185138EF-24FE-4C25-B46F-7CB11EB8B070}" type="pres">
      <dgm:prSet presAssocID="{EDF9A707-ACE5-4601-84E3-2256EE0B43FD}" presName="spaceBetweenRectangles" presStyleCnt="0"/>
      <dgm:spPr/>
    </dgm:pt>
    <dgm:pt modelId="{98CA9348-745A-442F-A12E-4F5C781AE4D7}" type="pres">
      <dgm:prSet presAssocID="{2F7CC309-ED29-4DBD-A8A2-BF4819C53234}" presName="composite" presStyleCnt="0"/>
      <dgm:spPr/>
    </dgm:pt>
    <dgm:pt modelId="{F04FDB47-C235-430E-A724-CE37EE3ED2B5}" type="pres">
      <dgm:prSet presAssocID="{2F7CC309-ED29-4DBD-A8A2-BF4819C53234}" presName="Parent1" presStyleLbl="node1" presStyleIdx="8" presStyleCnt="12" custLinFactX="100000" custLinFactNeighborX="172394" custLinFactNeighborY="-47802">
        <dgm:presLayoutVars>
          <dgm:chMax val="1"/>
          <dgm:chPref val="1"/>
          <dgm:bulletEnabled val="1"/>
        </dgm:presLayoutVars>
      </dgm:prSet>
      <dgm:spPr/>
    </dgm:pt>
    <dgm:pt modelId="{6C80EB49-CC30-4A02-81E1-6AA9908ACE29}" type="pres">
      <dgm:prSet presAssocID="{2F7CC309-ED29-4DBD-A8A2-BF4819C53234}" presName="Childtext1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D1425921-046B-4467-AC04-D0FF813C20DE}" type="pres">
      <dgm:prSet presAssocID="{2F7CC309-ED29-4DBD-A8A2-BF4819C53234}" presName="BalanceSpacing" presStyleCnt="0"/>
      <dgm:spPr/>
    </dgm:pt>
    <dgm:pt modelId="{AD5785B9-5D90-4190-9C57-421B426165E7}" type="pres">
      <dgm:prSet presAssocID="{2F7CC309-ED29-4DBD-A8A2-BF4819C53234}" presName="BalanceSpacing1" presStyleCnt="0"/>
      <dgm:spPr/>
    </dgm:pt>
    <dgm:pt modelId="{B1B9245A-D08A-4126-B15E-719611EDBCE6}" type="pres">
      <dgm:prSet presAssocID="{D0384565-EB61-4F69-9FF9-D57190AD073F}" presName="Accent1Text" presStyleLbl="node1" presStyleIdx="9" presStyleCnt="12" custLinFactX="100000" custLinFactNeighborX="160803" custLinFactNeighborY="-49496"/>
      <dgm:spPr/>
    </dgm:pt>
    <dgm:pt modelId="{77117D1B-1DB2-4888-A5E6-4688BA5EC826}" type="pres">
      <dgm:prSet presAssocID="{D0384565-EB61-4F69-9FF9-D57190AD073F}" presName="spaceBetweenRectangles" presStyleCnt="0"/>
      <dgm:spPr/>
    </dgm:pt>
    <dgm:pt modelId="{3BD2D1CF-4109-4FBC-A9C9-A5AF81A7CAC5}" type="pres">
      <dgm:prSet presAssocID="{9088E3A4-FD8B-4317-B5FE-59751B191067}" presName="composite" presStyleCnt="0"/>
      <dgm:spPr/>
    </dgm:pt>
    <dgm:pt modelId="{BB8297A8-AF57-4ADE-BA03-97FCFF5D032D}" type="pres">
      <dgm:prSet presAssocID="{9088E3A4-FD8B-4317-B5FE-59751B191067}" presName="Parent1" presStyleLbl="node1" presStyleIdx="10" presStyleCnt="12" custLinFactX="176715" custLinFactNeighborX="200000" custLinFactNeighborY="-55114">
        <dgm:presLayoutVars>
          <dgm:chMax val="1"/>
          <dgm:chPref val="1"/>
          <dgm:bulletEnabled val="1"/>
        </dgm:presLayoutVars>
      </dgm:prSet>
      <dgm:spPr/>
    </dgm:pt>
    <dgm:pt modelId="{2EC28C48-95F6-4862-9335-94936837F6E8}" type="pres">
      <dgm:prSet presAssocID="{9088E3A4-FD8B-4317-B5FE-59751B191067}" presName="Childtext1" presStyleLbl="revTx" presStyleIdx="5" presStyleCnt="6" custScaleY="109587" custLinFactX="96085" custLinFactNeighborX="100000" custLinFactNeighborY="-80603">
        <dgm:presLayoutVars>
          <dgm:chMax val="0"/>
          <dgm:chPref val="0"/>
          <dgm:bulletEnabled val="1"/>
        </dgm:presLayoutVars>
      </dgm:prSet>
      <dgm:spPr/>
    </dgm:pt>
    <dgm:pt modelId="{676544B6-F4D4-4AC4-9013-71479EC5F7C8}" type="pres">
      <dgm:prSet presAssocID="{9088E3A4-FD8B-4317-B5FE-59751B191067}" presName="BalanceSpacing" presStyleCnt="0"/>
      <dgm:spPr/>
    </dgm:pt>
    <dgm:pt modelId="{BB6C3AB8-B9BB-4346-93DC-FF0383594069}" type="pres">
      <dgm:prSet presAssocID="{9088E3A4-FD8B-4317-B5FE-59751B191067}" presName="BalanceSpacing1" presStyleCnt="0"/>
      <dgm:spPr/>
    </dgm:pt>
    <dgm:pt modelId="{728B7B13-B76A-4FF5-9846-EACB0D7E3042}" type="pres">
      <dgm:prSet presAssocID="{36E85F66-50E8-4A51-9AD4-260DACC3B090}" presName="Accent1Text" presStyleLbl="node1" presStyleIdx="11" presStyleCnt="12" custLinFactX="57931" custLinFactNeighborX="100000" custLinFactNeighborY="-55114"/>
      <dgm:spPr/>
    </dgm:pt>
  </dgm:ptLst>
  <dgm:cxnLst>
    <dgm:cxn modelId="{CC645B1C-6197-4AA5-9C46-F72DDA7E2143}" srcId="{C51DBD01-C3B2-4F4C-9DA4-2278475AB9FF}" destId="{DD23D9E7-E191-461D-9D86-8451F74C3D57}" srcOrd="0" destOrd="0" parTransId="{ACB2D668-EF6F-4A4F-9A09-C5AA6BCCC4E7}" sibTransId="{F1F4A763-1192-4F3E-96F8-1CE5F09088DB}"/>
    <dgm:cxn modelId="{18898420-4C8D-4CCF-8285-FDAABA971DF7}" srcId="{A32F1CAA-8E9D-4D78-B188-6354F0EAFBCA}" destId="{16E5F5E0-5D6E-4A38-B523-BCBA92EB7F77}" srcOrd="0" destOrd="0" parTransId="{2CFA5434-1921-46FE-A4F2-690F059C8418}" sibTransId="{C34F8A06-E94B-42A6-ABA5-709867C5836D}"/>
    <dgm:cxn modelId="{5E08F126-8830-4AA0-8B55-2FE052EFD7BF}" srcId="{28F8D758-484B-4951-9A07-3704D88CA7C9}" destId="{BF06ABDC-8566-49BE-A219-0788ECD323D2}" srcOrd="2" destOrd="0" parTransId="{8520A198-B953-445E-AA63-C88577297452}" sibTransId="{61A6B93F-C398-4AB0-A85D-D1068F676229}"/>
    <dgm:cxn modelId="{5E115A27-78F9-4C94-95AA-9213C6AAFE79}" type="presOf" srcId="{A32F1CAA-8E9D-4D78-B188-6354F0EAFBCA}" destId="{7BA79438-E23C-4F8D-90BF-4F24CCE5BA32}" srcOrd="0" destOrd="0" presId="urn:microsoft.com/office/officeart/2008/layout/AlternatingHexagons"/>
    <dgm:cxn modelId="{E095102A-F570-446D-91F4-82A05C13E195}" type="presOf" srcId="{16E5F5E0-5D6E-4A38-B523-BCBA92EB7F77}" destId="{7E237A31-A49D-4814-977A-DB14606CC223}" srcOrd="0" destOrd="0" presId="urn:microsoft.com/office/officeart/2008/layout/AlternatingHexagons"/>
    <dgm:cxn modelId="{2207FB3B-CB5B-4651-A40D-04E55C502414}" type="presOf" srcId="{EDF9A707-ACE5-4601-84E3-2256EE0B43FD}" destId="{08181FA3-4575-4C3C-B501-839FA65B6660}" srcOrd="0" destOrd="0" presId="urn:microsoft.com/office/officeart/2008/layout/AlternatingHexagons"/>
    <dgm:cxn modelId="{DE4FF54D-3524-4231-BEAD-F4DE150E19A6}" type="presOf" srcId="{9088E3A4-FD8B-4317-B5FE-59751B191067}" destId="{BB8297A8-AF57-4ADE-BA03-97FCFF5D032D}" srcOrd="0" destOrd="0" presId="urn:microsoft.com/office/officeart/2008/layout/AlternatingHexagons"/>
    <dgm:cxn modelId="{B0D94B4F-12AB-434E-BDA3-5B316EE01A1D}" type="presOf" srcId="{C51DBD01-C3B2-4F4C-9DA4-2278475AB9FF}" destId="{4D23C547-8BD8-430A-9DCB-25599425E69C}" srcOrd="0" destOrd="0" presId="urn:microsoft.com/office/officeart/2008/layout/AlternatingHexagons"/>
    <dgm:cxn modelId="{BB652D54-2C4C-4736-A38B-F7A32743556D}" srcId="{28F8D758-484B-4951-9A07-3704D88CA7C9}" destId="{2F7CC309-ED29-4DBD-A8A2-BF4819C53234}" srcOrd="4" destOrd="0" parTransId="{D8C60CD3-8DF8-433C-B548-CE31CCDB83B7}" sibTransId="{D0384565-EB61-4F69-9FF9-D57190AD073F}"/>
    <dgm:cxn modelId="{B6240758-B1DB-450D-A3F6-F1F98063233C}" srcId="{28F8D758-484B-4951-9A07-3704D88CA7C9}" destId="{9088E3A4-FD8B-4317-B5FE-59751B191067}" srcOrd="5" destOrd="0" parTransId="{0EAC088B-D578-47D9-BF64-6F425657F983}" sibTransId="{36E85F66-50E8-4A51-9AD4-260DACC3B090}"/>
    <dgm:cxn modelId="{EE6B967F-011A-4DC5-8965-78F9F2D7C861}" type="presOf" srcId="{BF06ABDC-8566-49BE-A219-0788ECD323D2}" destId="{987D6897-476B-4672-B75C-A91BD0EF5763}" srcOrd="0" destOrd="0" presId="urn:microsoft.com/office/officeart/2008/layout/AlternatingHexagons"/>
    <dgm:cxn modelId="{91AD1D82-DA43-40D4-9F5E-B7BE4C008DC4}" type="presOf" srcId="{28F8D758-484B-4951-9A07-3704D88CA7C9}" destId="{DE6332DD-7A07-4180-94C7-CC1C373D39DD}" srcOrd="0" destOrd="0" presId="urn:microsoft.com/office/officeart/2008/layout/AlternatingHexagons"/>
    <dgm:cxn modelId="{0BB86587-96BF-4D68-A3B0-3ABA46559A30}" srcId="{28F8D758-484B-4951-9A07-3704D88CA7C9}" destId="{C51DBD01-C3B2-4F4C-9DA4-2278475AB9FF}" srcOrd="1" destOrd="0" parTransId="{89E970F4-4C65-4218-9FF0-7CE2C5A427D9}" sibTransId="{A96DFB8E-129B-4290-80F4-412385449455}"/>
    <dgm:cxn modelId="{E6232589-3F5F-4067-9465-B71C8D40E098}" type="presOf" srcId="{D0384565-EB61-4F69-9FF9-D57190AD073F}" destId="{B1B9245A-D08A-4126-B15E-719611EDBCE6}" srcOrd="0" destOrd="0" presId="urn:microsoft.com/office/officeart/2008/layout/AlternatingHexagons"/>
    <dgm:cxn modelId="{44E31392-D7F0-4940-88A1-A45D165BFD07}" type="presOf" srcId="{9A600D46-7D23-475C-8458-6DB50EEDD8D6}" destId="{2EC28C48-95F6-4862-9335-94936837F6E8}" srcOrd="0" destOrd="0" presId="urn:microsoft.com/office/officeart/2008/layout/AlternatingHexagons"/>
    <dgm:cxn modelId="{055D6192-BEF2-41D6-A3D6-83EED170D50E}" srcId="{28F8D758-484B-4951-9A07-3704D88CA7C9}" destId="{A32F1CAA-8E9D-4D78-B188-6354F0EAFBCA}" srcOrd="0" destOrd="0" parTransId="{AD08A2B3-0BB7-4541-B56D-C5CF08BA9552}" sibTransId="{4D8CBB3D-8E2B-4B74-AE29-6DFFE1F81B2F}"/>
    <dgm:cxn modelId="{95DB2BB5-78ED-4CC5-AE43-8B34A66A185A}" type="presOf" srcId="{2F7CC309-ED29-4DBD-A8A2-BF4819C53234}" destId="{F04FDB47-C235-430E-A724-CE37EE3ED2B5}" srcOrd="0" destOrd="0" presId="urn:microsoft.com/office/officeart/2008/layout/AlternatingHexagons"/>
    <dgm:cxn modelId="{E8C90DBB-8F28-4966-B8D1-0C0DD520D4E9}" type="presOf" srcId="{61A6B93F-C398-4AB0-A85D-D1068F676229}" destId="{10144086-CE05-4F19-922B-38195F7EA154}" srcOrd="0" destOrd="0" presId="urn:microsoft.com/office/officeart/2008/layout/AlternatingHexagons"/>
    <dgm:cxn modelId="{41C3DEBF-09E5-43B7-B2C6-6639736BFD54}" type="presOf" srcId="{A96DFB8E-129B-4290-80F4-412385449455}" destId="{BE287DC5-9B98-4DDD-B8FE-0B3BC19A4C7E}" srcOrd="0" destOrd="0" presId="urn:microsoft.com/office/officeart/2008/layout/AlternatingHexagons"/>
    <dgm:cxn modelId="{C3D79DD4-C336-4E33-B4DF-1A94AE926AB2}" type="presOf" srcId="{143B8A5E-9765-44BF-84D3-07B752AF0EFA}" destId="{9E6B7439-51D4-4F6F-863F-C921FB9F536A}" srcOrd="0" destOrd="0" presId="urn:microsoft.com/office/officeart/2008/layout/AlternatingHexagons"/>
    <dgm:cxn modelId="{880447D7-A4F4-4E6C-A2EA-B1172ADED046}" srcId="{9088E3A4-FD8B-4317-B5FE-59751B191067}" destId="{9A600D46-7D23-475C-8458-6DB50EEDD8D6}" srcOrd="0" destOrd="0" parTransId="{71850F18-B4D8-4248-91DF-3172034FABAE}" sibTransId="{D9A4FAC4-3FB9-4E03-9DD7-03AA5EF37BA5}"/>
    <dgm:cxn modelId="{0AB556E5-C460-453A-B924-8BC7B4422035}" type="presOf" srcId="{4D8CBB3D-8E2B-4B74-AE29-6DFFE1F81B2F}" destId="{3BF81CE7-B3DF-4FE5-B342-B47372238F1F}" srcOrd="0" destOrd="0" presId="urn:microsoft.com/office/officeart/2008/layout/AlternatingHexagons"/>
    <dgm:cxn modelId="{45C8F7EA-64D5-44AB-9473-99E3B4F9ED4C}" type="presOf" srcId="{36E85F66-50E8-4A51-9AD4-260DACC3B090}" destId="{728B7B13-B76A-4FF5-9846-EACB0D7E3042}" srcOrd="0" destOrd="0" presId="urn:microsoft.com/office/officeart/2008/layout/AlternatingHexagons"/>
    <dgm:cxn modelId="{A80177F1-12A9-446D-9465-79C3DA4D0D32}" type="presOf" srcId="{DD23D9E7-E191-461D-9D86-8451F74C3D57}" destId="{1723FE0F-F168-4B40-A9D2-CF2F1477358E}" srcOrd="0" destOrd="0" presId="urn:microsoft.com/office/officeart/2008/layout/AlternatingHexagons"/>
    <dgm:cxn modelId="{00896EF6-AD58-477E-AB51-8507DE727FD1}" srcId="{28F8D758-484B-4951-9A07-3704D88CA7C9}" destId="{143B8A5E-9765-44BF-84D3-07B752AF0EFA}" srcOrd="3" destOrd="0" parTransId="{5D197D93-8870-4432-98A2-D49E1DC3895C}" sibTransId="{EDF9A707-ACE5-4601-84E3-2256EE0B43FD}"/>
    <dgm:cxn modelId="{3C18B5F3-C6BB-423A-A171-3CE2CF53ED9C}" type="presParOf" srcId="{DE6332DD-7A07-4180-94C7-CC1C373D39DD}" destId="{CBB23FB5-876C-43B2-BF0A-2699CD8308BA}" srcOrd="0" destOrd="0" presId="urn:microsoft.com/office/officeart/2008/layout/AlternatingHexagons"/>
    <dgm:cxn modelId="{7218D6BB-7D46-41B9-8214-BDB3714A9E6D}" type="presParOf" srcId="{CBB23FB5-876C-43B2-BF0A-2699CD8308BA}" destId="{7BA79438-E23C-4F8D-90BF-4F24CCE5BA32}" srcOrd="0" destOrd="0" presId="urn:microsoft.com/office/officeart/2008/layout/AlternatingHexagons"/>
    <dgm:cxn modelId="{F1C23EC6-C57D-4A4C-8F76-8940704726DC}" type="presParOf" srcId="{CBB23FB5-876C-43B2-BF0A-2699CD8308BA}" destId="{7E237A31-A49D-4814-977A-DB14606CC223}" srcOrd="1" destOrd="0" presId="urn:microsoft.com/office/officeart/2008/layout/AlternatingHexagons"/>
    <dgm:cxn modelId="{1F9FCC4B-E422-4FEB-B80C-94C1FF27941E}" type="presParOf" srcId="{CBB23FB5-876C-43B2-BF0A-2699CD8308BA}" destId="{A206409C-2A1C-41A0-896B-A3E2588E7258}" srcOrd="2" destOrd="0" presId="urn:microsoft.com/office/officeart/2008/layout/AlternatingHexagons"/>
    <dgm:cxn modelId="{15E24FA2-4ACC-4E75-8745-BA8ABA8F57BE}" type="presParOf" srcId="{CBB23FB5-876C-43B2-BF0A-2699CD8308BA}" destId="{B4972CF3-D023-408C-AF26-B9382988079F}" srcOrd="3" destOrd="0" presId="urn:microsoft.com/office/officeart/2008/layout/AlternatingHexagons"/>
    <dgm:cxn modelId="{8A5CE55A-A620-4123-B120-AE626CF7BF45}" type="presParOf" srcId="{CBB23FB5-876C-43B2-BF0A-2699CD8308BA}" destId="{3BF81CE7-B3DF-4FE5-B342-B47372238F1F}" srcOrd="4" destOrd="0" presId="urn:microsoft.com/office/officeart/2008/layout/AlternatingHexagons"/>
    <dgm:cxn modelId="{72044AF0-7F99-431D-A987-DABE632204BB}" type="presParOf" srcId="{DE6332DD-7A07-4180-94C7-CC1C373D39DD}" destId="{CADB1EC2-4C9E-45E6-868D-87C931145C13}" srcOrd="1" destOrd="0" presId="urn:microsoft.com/office/officeart/2008/layout/AlternatingHexagons"/>
    <dgm:cxn modelId="{C9A00B21-129D-47FA-B3DE-E1B36E2F0E22}" type="presParOf" srcId="{DE6332DD-7A07-4180-94C7-CC1C373D39DD}" destId="{960488F6-3379-4752-AB32-3129A31AD6FB}" srcOrd="2" destOrd="0" presId="urn:microsoft.com/office/officeart/2008/layout/AlternatingHexagons"/>
    <dgm:cxn modelId="{C08247D5-1CEF-40A6-9F20-47F5593A9031}" type="presParOf" srcId="{960488F6-3379-4752-AB32-3129A31AD6FB}" destId="{4D23C547-8BD8-430A-9DCB-25599425E69C}" srcOrd="0" destOrd="0" presId="urn:microsoft.com/office/officeart/2008/layout/AlternatingHexagons"/>
    <dgm:cxn modelId="{D1D2A449-6C10-49E3-8BD0-874D5309BF6C}" type="presParOf" srcId="{960488F6-3379-4752-AB32-3129A31AD6FB}" destId="{1723FE0F-F168-4B40-A9D2-CF2F1477358E}" srcOrd="1" destOrd="0" presId="urn:microsoft.com/office/officeart/2008/layout/AlternatingHexagons"/>
    <dgm:cxn modelId="{CD265F4C-FDCA-40E2-BE59-A966F19C1C7E}" type="presParOf" srcId="{960488F6-3379-4752-AB32-3129A31AD6FB}" destId="{DCA00849-FB19-4B66-9040-F5254D6AFE31}" srcOrd="2" destOrd="0" presId="urn:microsoft.com/office/officeart/2008/layout/AlternatingHexagons"/>
    <dgm:cxn modelId="{F042B506-EB01-44B5-BEF6-1A81F89C2BB8}" type="presParOf" srcId="{960488F6-3379-4752-AB32-3129A31AD6FB}" destId="{F1511A89-D235-476C-83C3-CF0588BC9FF7}" srcOrd="3" destOrd="0" presId="urn:microsoft.com/office/officeart/2008/layout/AlternatingHexagons"/>
    <dgm:cxn modelId="{4E6017EC-1EFE-4363-B229-3FBC669154DF}" type="presParOf" srcId="{960488F6-3379-4752-AB32-3129A31AD6FB}" destId="{BE287DC5-9B98-4DDD-B8FE-0B3BC19A4C7E}" srcOrd="4" destOrd="0" presId="urn:microsoft.com/office/officeart/2008/layout/AlternatingHexagons"/>
    <dgm:cxn modelId="{8A5AF737-D31C-4482-B218-11EE0A8C62A1}" type="presParOf" srcId="{DE6332DD-7A07-4180-94C7-CC1C373D39DD}" destId="{AB514767-DD31-45E3-A9E5-9B7748DBDE1A}" srcOrd="3" destOrd="0" presId="urn:microsoft.com/office/officeart/2008/layout/AlternatingHexagons"/>
    <dgm:cxn modelId="{56725FA6-D084-4E61-ADF8-214E362DA8DB}" type="presParOf" srcId="{DE6332DD-7A07-4180-94C7-CC1C373D39DD}" destId="{C0C394F9-D14A-4CA9-9368-A353DB71E644}" srcOrd="4" destOrd="0" presId="urn:microsoft.com/office/officeart/2008/layout/AlternatingHexagons"/>
    <dgm:cxn modelId="{964F9315-17CC-42F6-8589-F2B444039E8D}" type="presParOf" srcId="{C0C394F9-D14A-4CA9-9368-A353DB71E644}" destId="{987D6897-476B-4672-B75C-A91BD0EF5763}" srcOrd="0" destOrd="0" presId="urn:microsoft.com/office/officeart/2008/layout/AlternatingHexagons"/>
    <dgm:cxn modelId="{5E6CB526-5246-4CC1-B110-E9FD3EC5D121}" type="presParOf" srcId="{C0C394F9-D14A-4CA9-9368-A353DB71E644}" destId="{D43DA68F-9039-4918-97BC-9BD0D152E740}" srcOrd="1" destOrd="0" presId="urn:microsoft.com/office/officeart/2008/layout/AlternatingHexagons"/>
    <dgm:cxn modelId="{29BA3321-0614-4114-9BD1-A39E4FA91560}" type="presParOf" srcId="{C0C394F9-D14A-4CA9-9368-A353DB71E644}" destId="{8731D95C-A161-441A-96A8-369694779A92}" srcOrd="2" destOrd="0" presId="urn:microsoft.com/office/officeart/2008/layout/AlternatingHexagons"/>
    <dgm:cxn modelId="{73F926F1-6BC0-4FF8-9C6F-51136DBFF7A0}" type="presParOf" srcId="{C0C394F9-D14A-4CA9-9368-A353DB71E644}" destId="{E7C6F5D0-44A1-42E3-896D-163E3160CD49}" srcOrd="3" destOrd="0" presId="urn:microsoft.com/office/officeart/2008/layout/AlternatingHexagons"/>
    <dgm:cxn modelId="{0839D897-E700-4655-95CB-6CC844407831}" type="presParOf" srcId="{C0C394F9-D14A-4CA9-9368-A353DB71E644}" destId="{10144086-CE05-4F19-922B-38195F7EA154}" srcOrd="4" destOrd="0" presId="urn:microsoft.com/office/officeart/2008/layout/AlternatingHexagons"/>
    <dgm:cxn modelId="{4A9493D7-C21E-4CE9-90DB-B089A1DD6354}" type="presParOf" srcId="{DE6332DD-7A07-4180-94C7-CC1C373D39DD}" destId="{72B5074B-5181-4D64-9873-EFC3999DAFA1}" srcOrd="5" destOrd="0" presId="urn:microsoft.com/office/officeart/2008/layout/AlternatingHexagons"/>
    <dgm:cxn modelId="{0879CF23-69B1-4419-AF20-F7A3FA7F0FB9}" type="presParOf" srcId="{DE6332DD-7A07-4180-94C7-CC1C373D39DD}" destId="{1085E682-B111-44BC-B72E-ACF0FF2AC16C}" srcOrd="6" destOrd="0" presId="urn:microsoft.com/office/officeart/2008/layout/AlternatingHexagons"/>
    <dgm:cxn modelId="{A22AA687-016E-4C04-96B2-78D99C24F649}" type="presParOf" srcId="{1085E682-B111-44BC-B72E-ACF0FF2AC16C}" destId="{9E6B7439-51D4-4F6F-863F-C921FB9F536A}" srcOrd="0" destOrd="0" presId="urn:microsoft.com/office/officeart/2008/layout/AlternatingHexagons"/>
    <dgm:cxn modelId="{4FD57B2C-2E79-44D8-800B-23B442CDCA13}" type="presParOf" srcId="{1085E682-B111-44BC-B72E-ACF0FF2AC16C}" destId="{62EE5B1D-4567-4E32-833D-A991A57BAAAF}" srcOrd="1" destOrd="0" presId="urn:microsoft.com/office/officeart/2008/layout/AlternatingHexagons"/>
    <dgm:cxn modelId="{F1E84D2A-ED17-45BD-A11F-A3310B42FAC4}" type="presParOf" srcId="{1085E682-B111-44BC-B72E-ACF0FF2AC16C}" destId="{7898831F-3284-4D58-8C95-CC48957DAF8C}" srcOrd="2" destOrd="0" presId="urn:microsoft.com/office/officeart/2008/layout/AlternatingHexagons"/>
    <dgm:cxn modelId="{730F095E-20C3-4F8D-954C-69CAC2C188B2}" type="presParOf" srcId="{1085E682-B111-44BC-B72E-ACF0FF2AC16C}" destId="{A7BF18AE-2DA0-4B62-9A13-E3FE46E0A9B2}" srcOrd="3" destOrd="0" presId="urn:microsoft.com/office/officeart/2008/layout/AlternatingHexagons"/>
    <dgm:cxn modelId="{3D2648A8-3981-48AC-9AC0-034A5BEFF6F0}" type="presParOf" srcId="{1085E682-B111-44BC-B72E-ACF0FF2AC16C}" destId="{08181FA3-4575-4C3C-B501-839FA65B6660}" srcOrd="4" destOrd="0" presId="urn:microsoft.com/office/officeart/2008/layout/AlternatingHexagons"/>
    <dgm:cxn modelId="{3F67FC8C-53E5-42C6-9E5F-E517264D1143}" type="presParOf" srcId="{DE6332DD-7A07-4180-94C7-CC1C373D39DD}" destId="{185138EF-24FE-4C25-B46F-7CB11EB8B070}" srcOrd="7" destOrd="0" presId="urn:microsoft.com/office/officeart/2008/layout/AlternatingHexagons"/>
    <dgm:cxn modelId="{A444B59B-05BD-4130-8A12-5C108A52B0C0}" type="presParOf" srcId="{DE6332DD-7A07-4180-94C7-CC1C373D39DD}" destId="{98CA9348-745A-442F-A12E-4F5C781AE4D7}" srcOrd="8" destOrd="0" presId="urn:microsoft.com/office/officeart/2008/layout/AlternatingHexagons"/>
    <dgm:cxn modelId="{B6DDD4A1-CE92-4D97-B4AF-E66A69375ABB}" type="presParOf" srcId="{98CA9348-745A-442F-A12E-4F5C781AE4D7}" destId="{F04FDB47-C235-430E-A724-CE37EE3ED2B5}" srcOrd="0" destOrd="0" presId="urn:microsoft.com/office/officeart/2008/layout/AlternatingHexagons"/>
    <dgm:cxn modelId="{F871D6A5-2215-4233-AF33-6B6C6A67A837}" type="presParOf" srcId="{98CA9348-745A-442F-A12E-4F5C781AE4D7}" destId="{6C80EB49-CC30-4A02-81E1-6AA9908ACE29}" srcOrd="1" destOrd="0" presId="urn:microsoft.com/office/officeart/2008/layout/AlternatingHexagons"/>
    <dgm:cxn modelId="{8138CD32-41E5-4A38-A686-D19ACB6BEE08}" type="presParOf" srcId="{98CA9348-745A-442F-A12E-4F5C781AE4D7}" destId="{D1425921-046B-4467-AC04-D0FF813C20DE}" srcOrd="2" destOrd="0" presId="urn:microsoft.com/office/officeart/2008/layout/AlternatingHexagons"/>
    <dgm:cxn modelId="{FF8F5235-3E93-4D19-A929-6FA61FCC46CE}" type="presParOf" srcId="{98CA9348-745A-442F-A12E-4F5C781AE4D7}" destId="{AD5785B9-5D90-4190-9C57-421B426165E7}" srcOrd="3" destOrd="0" presId="urn:microsoft.com/office/officeart/2008/layout/AlternatingHexagons"/>
    <dgm:cxn modelId="{1D6C3DB9-3F58-47B0-B9FA-46C819421B98}" type="presParOf" srcId="{98CA9348-745A-442F-A12E-4F5C781AE4D7}" destId="{B1B9245A-D08A-4126-B15E-719611EDBCE6}" srcOrd="4" destOrd="0" presId="urn:microsoft.com/office/officeart/2008/layout/AlternatingHexagons"/>
    <dgm:cxn modelId="{E053A392-5773-45F5-A45A-51F13FDCA727}" type="presParOf" srcId="{DE6332DD-7A07-4180-94C7-CC1C373D39DD}" destId="{77117D1B-1DB2-4888-A5E6-4688BA5EC826}" srcOrd="9" destOrd="0" presId="urn:microsoft.com/office/officeart/2008/layout/AlternatingHexagons"/>
    <dgm:cxn modelId="{01F5F61E-5577-4FCD-B1BA-5C911BF21043}" type="presParOf" srcId="{DE6332DD-7A07-4180-94C7-CC1C373D39DD}" destId="{3BD2D1CF-4109-4FBC-A9C9-A5AF81A7CAC5}" srcOrd="10" destOrd="0" presId="urn:microsoft.com/office/officeart/2008/layout/AlternatingHexagons"/>
    <dgm:cxn modelId="{56EAC5FD-8AE0-4E61-8AA2-374E546345AD}" type="presParOf" srcId="{3BD2D1CF-4109-4FBC-A9C9-A5AF81A7CAC5}" destId="{BB8297A8-AF57-4ADE-BA03-97FCFF5D032D}" srcOrd="0" destOrd="0" presId="urn:microsoft.com/office/officeart/2008/layout/AlternatingHexagons"/>
    <dgm:cxn modelId="{4F94EC5F-1A2E-415E-A7F3-F7192D023AF9}" type="presParOf" srcId="{3BD2D1CF-4109-4FBC-A9C9-A5AF81A7CAC5}" destId="{2EC28C48-95F6-4862-9335-94936837F6E8}" srcOrd="1" destOrd="0" presId="urn:microsoft.com/office/officeart/2008/layout/AlternatingHexagons"/>
    <dgm:cxn modelId="{ADC55D6D-77C0-4138-8DF7-DC0F6E13C7E1}" type="presParOf" srcId="{3BD2D1CF-4109-4FBC-A9C9-A5AF81A7CAC5}" destId="{676544B6-F4D4-4AC4-9013-71479EC5F7C8}" srcOrd="2" destOrd="0" presId="urn:microsoft.com/office/officeart/2008/layout/AlternatingHexagons"/>
    <dgm:cxn modelId="{B4873A8C-B33D-4AFC-98E6-278FB08497C4}" type="presParOf" srcId="{3BD2D1CF-4109-4FBC-A9C9-A5AF81A7CAC5}" destId="{BB6C3AB8-B9BB-4346-93DC-FF0383594069}" srcOrd="3" destOrd="0" presId="urn:microsoft.com/office/officeart/2008/layout/AlternatingHexagons"/>
    <dgm:cxn modelId="{7760C9DC-EF09-457A-929A-094793858FCD}" type="presParOf" srcId="{3BD2D1CF-4109-4FBC-A9C9-A5AF81A7CAC5}" destId="{728B7B13-B76A-4FF5-9846-EACB0D7E3042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A79438-E23C-4F8D-90BF-4F24CCE5BA32}">
      <dsp:nvSpPr>
        <dsp:cNvPr id="0" name=""/>
        <dsp:cNvSpPr/>
      </dsp:nvSpPr>
      <dsp:spPr>
        <a:xfrm rot="5400000">
          <a:off x="4539430" y="47150"/>
          <a:ext cx="725399" cy="631097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400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/>
            <a:t>护肝丸增长</a:t>
          </a:r>
          <a:r>
            <a:rPr lang="en-US" altLang="zh-CN" sz="700" kern="1200" dirty="0"/>
            <a:t>91%</a:t>
          </a:r>
          <a:endParaRPr lang="zh-CN" altLang="en-US" sz="700" kern="1200" dirty="0"/>
        </a:p>
      </dsp:txBody>
      <dsp:txXfrm rot="-5400000">
        <a:off x="4684927" y="113040"/>
        <a:ext cx="434405" cy="499317"/>
      </dsp:txXfrm>
    </dsp:sp>
    <dsp:sp modelId="{7E237A31-A49D-4814-977A-DB14606CC223}">
      <dsp:nvSpPr>
        <dsp:cNvPr id="0" name=""/>
        <dsp:cNvSpPr/>
      </dsp:nvSpPr>
      <dsp:spPr>
        <a:xfrm>
          <a:off x="2959976" y="1442841"/>
          <a:ext cx="809545" cy="43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/>
            <a:t>榴莲蛋糕涨幅</a:t>
          </a:r>
          <a:r>
            <a:rPr lang="en-US" altLang="zh-CN" sz="700" kern="1200" dirty="0"/>
            <a:t>75%</a:t>
          </a:r>
          <a:endParaRPr lang="zh-CN" altLang="en-US" sz="700" kern="1200" dirty="0"/>
        </a:p>
      </dsp:txBody>
      <dsp:txXfrm>
        <a:off x="2959976" y="1442841"/>
        <a:ext cx="809545" cy="435239"/>
      </dsp:txXfrm>
    </dsp:sp>
    <dsp:sp modelId="{3BF81CE7-B3DF-4FE5-B342-B47372238F1F}">
      <dsp:nvSpPr>
        <dsp:cNvPr id="0" name=""/>
        <dsp:cNvSpPr/>
      </dsp:nvSpPr>
      <dsp:spPr>
        <a:xfrm rot="5400000">
          <a:off x="3894423" y="47154"/>
          <a:ext cx="725399" cy="631097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903080"/>
            <a:satOff val="3619"/>
            <a:lumOff val="784"/>
            <a:alphaOff val="0"/>
          </a:schemeClr>
        </a:solidFill>
        <a:ln w="400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800" kern="1200" dirty="0"/>
            <a:t>男用面膜</a:t>
          </a:r>
          <a:r>
            <a:rPr lang="en-US" altLang="zh-CN" sz="800" kern="1200" dirty="0"/>
            <a:t>200</a:t>
          </a:r>
          <a:r>
            <a:rPr lang="zh-CN" altLang="en-US" sz="800" kern="1200" dirty="0"/>
            <a:t>万片</a:t>
          </a:r>
        </a:p>
      </dsp:txBody>
      <dsp:txXfrm rot="-5400000">
        <a:off x="4039920" y="113044"/>
        <a:ext cx="434405" cy="499317"/>
      </dsp:txXfrm>
    </dsp:sp>
    <dsp:sp modelId="{4D23C547-8BD8-430A-9DCB-25599425E69C}">
      <dsp:nvSpPr>
        <dsp:cNvPr id="0" name=""/>
        <dsp:cNvSpPr/>
      </dsp:nvSpPr>
      <dsp:spPr>
        <a:xfrm rot="5400000">
          <a:off x="3538422" y="649199"/>
          <a:ext cx="725399" cy="631097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1806159"/>
            <a:satOff val="7238"/>
            <a:lumOff val="1569"/>
            <a:alphaOff val="0"/>
          </a:schemeClr>
        </a:solidFill>
        <a:ln w="400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/>
            <a:t>蒸汽眼罩增长</a:t>
          </a:r>
          <a:r>
            <a:rPr lang="en-US" altLang="zh-CN" sz="700" kern="1200" dirty="0"/>
            <a:t>137%</a:t>
          </a:r>
          <a:endParaRPr lang="zh-CN" altLang="en-US" sz="700" kern="1200" dirty="0"/>
        </a:p>
      </dsp:txBody>
      <dsp:txXfrm rot="-5400000">
        <a:off x="3683919" y="715089"/>
        <a:ext cx="434405" cy="499317"/>
      </dsp:txXfrm>
    </dsp:sp>
    <dsp:sp modelId="{1723FE0F-F168-4B40-A9D2-CF2F1477358E}">
      <dsp:nvSpPr>
        <dsp:cNvPr id="0" name=""/>
        <dsp:cNvSpPr/>
      </dsp:nvSpPr>
      <dsp:spPr>
        <a:xfrm>
          <a:off x="2621118" y="1988744"/>
          <a:ext cx="783431" cy="43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/>
            <a:t>臭豆腐涨幅</a:t>
          </a:r>
          <a:r>
            <a:rPr lang="en-US" altLang="zh-CN" sz="700" kern="1200" dirty="0"/>
            <a:t>37%</a:t>
          </a:r>
          <a:endParaRPr lang="zh-CN" altLang="en-US" sz="700" kern="1200" dirty="0"/>
        </a:p>
      </dsp:txBody>
      <dsp:txXfrm>
        <a:off x="2621118" y="1988744"/>
        <a:ext cx="783431" cy="435239"/>
      </dsp:txXfrm>
    </dsp:sp>
    <dsp:sp modelId="{BE287DC5-9B98-4DDD-B8FE-0B3BC19A4C7E}">
      <dsp:nvSpPr>
        <dsp:cNvPr id="0" name=""/>
        <dsp:cNvSpPr/>
      </dsp:nvSpPr>
      <dsp:spPr>
        <a:xfrm rot="5400000">
          <a:off x="4202261" y="664179"/>
          <a:ext cx="725399" cy="631097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2709239"/>
            <a:satOff val="10858"/>
            <a:lumOff val="2353"/>
            <a:alphaOff val="0"/>
          </a:schemeClr>
        </a:solidFill>
        <a:ln w="400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kern="1200" dirty="0"/>
            <a:t>5000</a:t>
          </a:r>
          <a:r>
            <a:rPr lang="zh-CN" altLang="en-US" sz="1100" kern="1200" dirty="0"/>
            <a:t>罐啤酒</a:t>
          </a:r>
        </a:p>
      </dsp:txBody>
      <dsp:txXfrm rot="-5400000">
        <a:off x="4347758" y="730069"/>
        <a:ext cx="434405" cy="499317"/>
      </dsp:txXfrm>
    </dsp:sp>
    <dsp:sp modelId="{987D6897-476B-4672-B75C-A91BD0EF5763}">
      <dsp:nvSpPr>
        <dsp:cNvPr id="0" name=""/>
        <dsp:cNvSpPr/>
      </dsp:nvSpPr>
      <dsp:spPr>
        <a:xfrm rot="5400000">
          <a:off x="3862774" y="1279898"/>
          <a:ext cx="725399" cy="631097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3612319"/>
            <a:satOff val="14477"/>
            <a:lumOff val="3137"/>
            <a:alphaOff val="0"/>
          </a:schemeClr>
        </a:solidFill>
        <a:ln w="400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/>
            <a:t>煲汤订单增幅</a:t>
          </a:r>
          <a:r>
            <a:rPr lang="en-US" altLang="zh-CN" sz="700" kern="1200" dirty="0"/>
            <a:t>55%</a:t>
          </a:r>
          <a:endParaRPr lang="zh-CN" altLang="en-US" sz="700" kern="1200" dirty="0"/>
        </a:p>
      </dsp:txBody>
      <dsp:txXfrm rot="-5400000">
        <a:off x="4008271" y="1345788"/>
        <a:ext cx="434405" cy="499317"/>
      </dsp:txXfrm>
    </dsp:sp>
    <dsp:sp modelId="{D43DA68F-9039-4918-97BC-9BD0D152E740}">
      <dsp:nvSpPr>
        <dsp:cNvPr id="0" name=""/>
        <dsp:cNvSpPr/>
      </dsp:nvSpPr>
      <dsp:spPr>
        <a:xfrm>
          <a:off x="4560173" y="1377827"/>
          <a:ext cx="809545" cy="43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144086-CE05-4F19-922B-38195F7EA154}">
      <dsp:nvSpPr>
        <dsp:cNvPr id="0" name=""/>
        <dsp:cNvSpPr/>
      </dsp:nvSpPr>
      <dsp:spPr>
        <a:xfrm rot="5400000">
          <a:off x="2888580" y="638072"/>
          <a:ext cx="725399" cy="631097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4515398"/>
            <a:satOff val="18096"/>
            <a:lumOff val="3922"/>
            <a:alphaOff val="0"/>
          </a:schemeClr>
        </a:solidFill>
        <a:ln w="400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800" kern="1200" dirty="0"/>
            <a:t>按摩椅销量增幅</a:t>
          </a:r>
          <a:r>
            <a:rPr lang="en-US" altLang="zh-CN" sz="800" kern="1200" dirty="0"/>
            <a:t>300%</a:t>
          </a:r>
          <a:endParaRPr lang="zh-CN" altLang="en-US" sz="800" kern="1200" dirty="0"/>
        </a:p>
      </dsp:txBody>
      <dsp:txXfrm rot="-5400000">
        <a:off x="3034077" y="703962"/>
        <a:ext cx="434405" cy="499317"/>
      </dsp:txXfrm>
    </dsp:sp>
    <dsp:sp modelId="{9E6B7439-51D4-4F6F-863F-C921FB9F536A}">
      <dsp:nvSpPr>
        <dsp:cNvPr id="0" name=""/>
        <dsp:cNvSpPr/>
      </dsp:nvSpPr>
      <dsp:spPr>
        <a:xfrm rot="5400000">
          <a:off x="3520675" y="1895617"/>
          <a:ext cx="725399" cy="631097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5418478"/>
            <a:satOff val="21715"/>
            <a:lumOff val="4706"/>
            <a:alphaOff val="0"/>
          </a:schemeClr>
        </a:solidFill>
        <a:ln w="400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/>
            <a:t>清凉油环比增长</a:t>
          </a:r>
          <a:r>
            <a:rPr lang="en-US" altLang="zh-CN" sz="700" kern="1200" dirty="0"/>
            <a:t>115%</a:t>
          </a:r>
          <a:endParaRPr lang="zh-CN" altLang="en-US" sz="700" kern="1200" dirty="0"/>
        </a:p>
      </dsp:txBody>
      <dsp:txXfrm rot="-5400000">
        <a:off x="3666172" y="1961507"/>
        <a:ext cx="434405" cy="499317"/>
      </dsp:txXfrm>
    </dsp:sp>
    <dsp:sp modelId="{62EE5B1D-4567-4E32-833D-A991A57BAAAF}">
      <dsp:nvSpPr>
        <dsp:cNvPr id="0" name=""/>
        <dsp:cNvSpPr/>
      </dsp:nvSpPr>
      <dsp:spPr>
        <a:xfrm>
          <a:off x="2758281" y="1993546"/>
          <a:ext cx="783431" cy="43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181FA3-4575-4C3C-B501-839FA65B6660}">
      <dsp:nvSpPr>
        <dsp:cNvPr id="0" name=""/>
        <dsp:cNvSpPr/>
      </dsp:nvSpPr>
      <dsp:spPr>
        <a:xfrm rot="5400000">
          <a:off x="5189814" y="1469155"/>
          <a:ext cx="725399" cy="631097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6321557"/>
            <a:satOff val="25334"/>
            <a:lumOff val="5491"/>
            <a:alphaOff val="0"/>
          </a:schemeClr>
        </a:solidFill>
        <a:ln w="400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800" kern="1200" dirty="0"/>
            <a:t>网红眼罩</a:t>
          </a:r>
          <a:r>
            <a:rPr lang="en-US" altLang="zh-CN" sz="800" kern="1200" dirty="0"/>
            <a:t>25000</a:t>
          </a:r>
          <a:r>
            <a:rPr lang="zh-CN" altLang="en-US" sz="800" kern="1200" dirty="0"/>
            <a:t>支</a:t>
          </a:r>
        </a:p>
      </dsp:txBody>
      <dsp:txXfrm rot="-5400000">
        <a:off x="5335311" y="1535045"/>
        <a:ext cx="434405" cy="499317"/>
      </dsp:txXfrm>
    </dsp:sp>
    <dsp:sp modelId="{F04FDB47-C235-430E-A724-CE37EE3ED2B5}">
      <dsp:nvSpPr>
        <dsp:cNvPr id="0" name=""/>
        <dsp:cNvSpPr/>
      </dsp:nvSpPr>
      <dsp:spPr>
        <a:xfrm rot="5400000">
          <a:off x="5581845" y="2164580"/>
          <a:ext cx="725399" cy="631097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7224638"/>
            <a:satOff val="28953"/>
            <a:lumOff val="6275"/>
            <a:alphaOff val="0"/>
          </a:schemeClr>
        </a:solidFill>
        <a:ln w="400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/>
            <a:t>囤货火锅底料</a:t>
          </a:r>
          <a:r>
            <a:rPr lang="en-US" altLang="zh-CN" sz="700" kern="1200" dirty="0"/>
            <a:t>14000</a:t>
          </a:r>
          <a:r>
            <a:rPr lang="zh-CN" altLang="en-US" sz="700" kern="1200" dirty="0"/>
            <a:t>包</a:t>
          </a:r>
        </a:p>
      </dsp:txBody>
      <dsp:txXfrm rot="-5400000">
        <a:off x="5727342" y="2230470"/>
        <a:ext cx="434405" cy="499317"/>
      </dsp:txXfrm>
    </dsp:sp>
    <dsp:sp modelId="{6C80EB49-CC30-4A02-81E1-6AA9908ACE29}">
      <dsp:nvSpPr>
        <dsp:cNvPr id="0" name=""/>
        <dsp:cNvSpPr/>
      </dsp:nvSpPr>
      <dsp:spPr>
        <a:xfrm>
          <a:off x="4560173" y="2609265"/>
          <a:ext cx="809545" cy="43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B9245A-D08A-4126-B15E-719611EDBCE6}">
      <dsp:nvSpPr>
        <dsp:cNvPr id="0" name=""/>
        <dsp:cNvSpPr/>
      </dsp:nvSpPr>
      <dsp:spPr>
        <a:xfrm rot="5400000">
          <a:off x="4827109" y="2152292"/>
          <a:ext cx="725399" cy="631097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8127717"/>
            <a:satOff val="32573"/>
            <a:lumOff val="7059"/>
            <a:alphaOff val="0"/>
          </a:schemeClr>
        </a:solidFill>
        <a:ln w="400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800" kern="1200" dirty="0"/>
            <a:t>上海买进</a:t>
          </a:r>
          <a:r>
            <a:rPr lang="en-US" altLang="zh-CN" sz="800" kern="1200" dirty="0"/>
            <a:t>6000</a:t>
          </a:r>
          <a:r>
            <a:rPr lang="zh-CN" altLang="en-US" sz="800" kern="1200" dirty="0"/>
            <a:t>投影仪</a:t>
          </a:r>
        </a:p>
      </dsp:txBody>
      <dsp:txXfrm rot="-5400000">
        <a:off x="4972606" y="2218182"/>
        <a:ext cx="434405" cy="499317"/>
      </dsp:txXfrm>
    </dsp:sp>
    <dsp:sp modelId="{BB8297A8-AF57-4ADE-BA03-97FCFF5D032D}">
      <dsp:nvSpPr>
        <dsp:cNvPr id="0" name=""/>
        <dsp:cNvSpPr/>
      </dsp:nvSpPr>
      <dsp:spPr>
        <a:xfrm rot="5400000">
          <a:off x="5898114" y="2727258"/>
          <a:ext cx="725399" cy="631097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9030797"/>
            <a:satOff val="36192"/>
            <a:lumOff val="7844"/>
            <a:alphaOff val="0"/>
          </a:schemeClr>
        </a:solidFill>
        <a:ln w="400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/>
            <a:t>中场经济来袭</a:t>
          </a:r>
        </a:p>
      </dsp:txBody>
      <dsp:txXfrm rot="-5400000">
        <a:off x="6043611" y="2793148"/>
        <a:ext cx="434405" cy="499317"/>
      </dsp:txXfrm>
    </dsp:sp>
    <dsp:sp modelId="{2EC28C48-95F6-4862-9335-94936837F6E8}">
      <dsp:nvSpPr>
        <dsp:cNvPr id="0" name=""/>
        <dsp:cNvSpPr/>
      </dsp:nvSpPr>
      <dsp:spPr>
        <a:xfrm>
          <a:off x="4294472" y="2853304"/>
          <a:ext cx="783431" cy="476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/>
            <a:t>果冻涨幅</a:t>
          </a:r>
          <a:r>
            <a:rPr lang="en-US" altLang="zh-CN" sz="700" kern="1200" dirty="0"/>
            <a:t>54%</a:t>
          </a:r>
          <a:endParaRPr lang="zh-CN" altLang="en-US" sz="700" kern="1200" dirty="0"/>
        </a:p>
      </dsp:txBody>
      <dsp:txXfrm>
        <a:off x="4294472" y="2853304"/>
        <a:ext cx="783431" cy="476966"/>
      </dsp:txXfrm>
    </dsp:sp>
    <dsp:sp modelId="{728B7B13-B76A-4FF5-9846-EACB0D7E3042}">
      <dsp:nvSpPr>
        <dsp:cNvPr id="0" name=""/>
        <dsp:cNvSpPr/>
      </dsp:nvSpPr>
      <dsp:spPr>
        <a:xfrm rot="5400000">
          <a:off x="5198959" y="2727258"/>
          <a:ext cx="725399" cy="631097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400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800" kern="1200" dirty="0"/>
            <a:t>定制啤酒</a:t>
          </a:r>
          <a:r>
            <a:rPr lang="en-US" altLang="zh-CN" sz="800" kern="1200" dirty="0"/>
            <a:t>2000</a:t>
          </a:r>
          <a:r>
            <a:rPr lang="zh-CN" altLang="en-US" sz="800" kern="1200" dirty="0"/>
            <a:t>吨</a:t>
          </a:r>
        </a:p>
      </dsp:txBody>
      <dsp:txXfrm rot="-5400000">
        <a:off x="5344456" y="2793148"/>
        <a:ext cx="434405" cy="4993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C5264-6CC2-4702-83FD-A2C841C106BF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E62BE-0400-486A-B88F-02D99052D5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9383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E9DB7-EAAF-46BF-8567-B338E2BD4DA9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248F1E-FED3-4459-ADD7-E705DA20F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414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 rot="5400000">
            <a:off x="2754007" y="576136"/>
            <a:ext cx="1968138" cy="815875"/>
          </a:xfrm>
          <a:custGeom>
            <a:avLst/>
            <a:gdLst/>
            <a:ahLst/>
            <a:cxnLst/>
            <a:rect l="l" t="t" r="r" b="b"/>
            <a:pathLst>
              <a:path w="2028376" h="1177563">
                <a:moveTo>
                  <a:pt x="0" y="1177563"/>
                </a:moveTo>
                <a:lnTo>
                  <a:pt x="0" y="0"/>
                </a:lnTo>
                <a:lnTo>
                  <a:pt x="2028376" y="0"/>
                </a:lnTo>
                <a:cubicBezTo>
                  <a:pt x="1624320" y="702037"/>
                  <a:pt x="867468" y="1174384"/>
                  <a:pt x="0" y="117756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矩形 7"/>
          <p:cNvSpPr/>
          <p:nvPr userDrawn="1"/>
        </p:nvSpPr>
        <p:spPr>
          <a:xfrm rot="5400000">
            <a:off x="3632131" y="730168"/>
            <a:ext cx="2276434" cy="816102"/>
          </a:xfrm>
          <a:custGeom>
            <a:avLst/>
            <a:gdLst/>
            <a:ahLst/>
            <a:cxnLst/>
            <a:rect l="l" t="t" r="r" b="b"/>
            <a:pathLst>
              <a:path w="2346109" h="1177890">
                <a:moveTo>
                  <a:pt x="0" y="1177890"/>
                </a:moveTo>
                <a:lnTo>
                  <a:pt x="0" y="0"/>
                </a:lnTo>
                <a:lnTo>
                  <a:pt x="2346109" y="0"/>
                </a:lnTo>
                <a:cubicBezTo>
                  <a:pt x="2346109" y="429552"/>
                  <a:pt x="2231144" y="832251"/>
                  <a:pt x="2028377" y="117789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椭圆 12"/>
          <p:cNvSpPr/>
          <p:nvPr userDrawn="1"/>
        </p:nvSpPr>
        <p:spPr>
          <a:xfrm rot="5400000">
            <a:off x="7465131" y="576133"/>
            <a:ext cx="1968136" cy="815875"/>
          </a:xfrm>
          <a:custGeom>
            <a:avLst/>
            <a:gdLst/>
            <a:ahLst/>
            <a:cxnLst/>
            <a:rect l="l" t="t" r="r" b="b"/>
            <a:pathLst>
              <a:path w="2028375" h="1177562">
                <a:moveTo>
                  <a:pt x="0" y="1177562"/>
                </a:moveTo>
                <a:lnTo>
                  <a:pt x="0" y="0"/>
                </a:lnTo>
                <a:cubicBezTo>
                  <a:pt x="867468" y="3179"/>
                  <a:pt x="1624319" y="475526"/>
                  <a:pt x="2028375" y="11775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" name="椭圆 13"/>
          <p:cNvSpPr/>
          <p:nvPr userDrawn="1"/>
        </p:nvSpPr>
        <p:spPr>
          <a:xfrm rot="5400000">
            <a:off x="6269186" y="730468"/>
            <a:ext cx="2277031" cy="816103"/>
          </a:xfrm>
          <a:custGeom>
            <a:avLst/>
            <a:gdLst/>
            <a:ahLst/>
            <a:cxnLst/>
            <a:rect l="l" t="t" r="r" b="b"/>
            <a:pathLst>
              <a:path w="2346724" h="1177890">
                <a:moveTo>
                  <a:pt x="0" y="1177890"/>
                </a:moveTo>
                <a:lnTo>
                  <a:pt x="0" y="0"/>
                </a:lnTo>
                <a:lnTo>
                  <a:pt x="2028990" y="0"/>
                </a:lnTo>
                <a:cubicBezTo>
                  <a:pt x="2231759" y="345641"/>
                  <a:pt x="2346724" y="748340"/>
                  <a:pt x="2346724" y="11778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" name="椭圆 6"/>
          <p:cNvSpPr/>
          <p:nvPr userDrawn="1"/>
        </p:nvSpPr>
        <p:spPr>
          <a:xfrm>
            <a:off x="6018294" y="258282"/>
            <a:ext cx="135753" cy="13575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1893887" y="3723339"/>
            <a:ext cx="8404225" cy="83099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4800" b="1"/>
            </a:lvl1pPr>
          </a:lstStyle>
          <a:p>
            <a:pPr lvl="0"/>
            <a:r>
              <a:rPr lang="zh-CN" altLang="en-US" dirty="0"/>
              <a:t>请在此处输入标题</a:t>
            </a:r>
          </a:p>
        </p:txBody>
      </p:sp>
      <p:sp>
        <p:nvSpPr>
          <p:cNvPr id="13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3468529" y="4566939"/>
            <a:ext cx="5254474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377">
              <a:lnSpc>
                <a:spcPct val="150000"/>
              </a:lnSpc>
              <a:buNone/>
              <a:def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algn="ctr" defTabSz="914377">
              <a:lnSpc>
                <a:spcPct val="150000"/>
              </a:lnSpc>
            </a:pPr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9156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121920" y="38100"/>
            <a:ext cx="11948160" cy="426719"/>
          </a:xfrm>
          <a:prstGeom prst="rect">
            <a:avLst/>
          </a:prstGeom>
          <a:solidFill>
            <a:srgbClr val="1A7BAE"/>
          </a:solidFill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800" b="1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9892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83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 userDrawn="1"/>
        </p:nvSpPr>
        <p:spPr>
          <a:xfrm flipV="1">
            <a:off x="796" y="0"/>
            <a:ext cx="1973109" cy="1973109"/>
          </a:xfrm>
          <a:prstGeom prst="rtTriangle">
            <a:avLst/>
          </a:prstGeom>
          <a:solidFill>
            <a:srgbClr val="95BC4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820738" y="377142"/>
            <a:ext cx="5966996" cy="10772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  <a:p>
            <a:pPr lvl="0"/>
            <a:r>
              <a:rPr lang="zh-CN" altLang="en-US" dirty="0"/>
              <a:t>基本工作介绍</a:t>
            </a:r>
          </a:p>
        </p:txBody>
      </p:sp>
    </p:spTree>
    <p:extLst>
      <p:ext uri="{BB962C8B-B14F-4D97-AF65-F5344CB8AC3E}">
        <p14:creationId xmlns:p14="http://schemas.microsoft.com/office/powerpoint/2010/main" val="15727153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页_2">
    <p:bg>
      <p:bgPr>
        <a:blipFill dpi="0" rotWithShape="1">
          <a:blip r:embed="rId2">
            <a:lum/>
          </a:blip>
          <a:srcRect/>
          <a:tile tx="-11430000" ty="0" sx="30000" sy="3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1"/>
            <a:ext cx="707092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69080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9278112" y="6255766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A4E8-D049-466C-82BC-CA2DA69739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968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2742727"/>
            <a:ext cx="12192000" cy="847429"/>
          </a:xfrm>
          <a:prstGeom prst="rect">
            <a:avLst/>
          </a:prstGeom>
          <a:blipFill dpi="0" rotWithShape="1">
            <a:blip r:embed="rId2">
              <a:alphaModFix amt="4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5194570" y="1826018"/>
            <a:ext cx="6569245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9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2219126"/>
            <a:ext cx="3842719" cy="11618565"/>
          </a:xfrm>
          <a:prstGeom prst="rect">
            <a:avLst/>
          </a:prstGeom>
          <a:noFill/>
          <a:effectLst>
            <a:outerShdw blurRad="165100" dist="76200" dir="1200000" algn="tl" rotWithShape="0">
              <a:prstClr val="black">
                <a:alpha val="1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49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defTabSz="914377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94570" y="2791947"/>
            <a:ext cx="6569245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dirty="0"/>
              <a:t>请在此处输入标题</a:t>
            </a:r>
          </a:p>
        </p:txBody>
      </p:sp>
      <p:sp>
        <p:nvSpPr>
          <p:cNvPr id="14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5194570" y="3636243"/>
            <a:ext cx="656924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842076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" y="2742727"/>
            <a:ext cx="12192000" cy="847429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5194570" y="1826018"/>
            <a:ext cx="6569245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PART TWO</a:t>
            </a:r>
            <a:endParaRPr lang="zh-CN" altLang="en-US" dirty="0"/>
          </a:p>
        </p:txBody>
      </p:sp>
      <p:sp>
        <p:nvSpPr>
          <p:cNvPr id="9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2219126"/>
            <a:ext cx="5006499" cy="11618565"/>
          </a:xfrm>
          <a:prstGeom prst="rect">
            <a:avLst/>
          </a:prstGeom>
          <a:noFill/>
          <a:effectLst>
            <a:outerShdw blurRad="165100" dist="76200" dir="1200000" algn="tl" rotWithShape="0">
              <a:prstClr val="black">
                <a:alpha val="1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49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defTabSz="914377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94570" y="2791947"/>
            <a:ext cx="6569245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dirty="0"/>
              <a:t>请在此处输入标题</a:t>
            </a:r>
          </a:p>
        </p:txBody>
      </p:sp>
      <p:sp>
        <p:nvSpPr>
          <p:cNvPr id="14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5194570" y="3636243"/>
            <a:ext cx="656924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1994491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" y="2742727"/>
            <a:ext cx="12192000" cy="847429"/>
          </a:xfrm>
          <a:prstGeom prst="rect">
            <a:avLst/>
          </a:prstGeom>
          <a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5194570" y="1826018"/>
            <a:ext cx="6569245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PART THREE</a:t>
            </a:r>
            <a:endParaRPr lang="zh-CN" altLang="en-US" dirty="0"/>
          </a:p>
        </p:txBody>
      </p:sp>
      <p:sp>
        <p:nvSpPr>
          <p:cNvPr id="9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2219126"/>
            <a:ext cx="5277407" cy="11618565"/>
          </a:xfrm>
          <a:prstGeom prst="rect">
            <a:avLst/>
          </a:prstGeom>
          <a:noFill/>
          <a:effectLst>
            <a:outerShdw blurRad="165100" dist="76200" dir="1200000" algn="tl" rotWithShape="0">
              <a:prstClr val="black">
                <a:alpha val="1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49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defTabSz="914377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7139709" y="2841168"/>
            <a:ext cx="4624106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dirty="0"/>
              <a:t>请在此处输入标题</a:t>
            </a:r>
          </a:p>
        </p:txBody>
      </p:sp>
      <p:sp>
        <p:nvSpPr>
          <p:cNvPr id="14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5194570" y="3636243"/>
            <a:ext cx="656924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3808180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" y="2742727"/>
            <a:ext cx="12192000" cy="8474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5194570" y="1826018"/>
            <a:ext cx="6569245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PART FOUR</a:t>
            </a:r>
            <a:endParaRPr lang="zh-CN" altLang="en-US" dirty="0"/>
          </a:p>
        </p:txBody>
      </p:sp>
      <p:sp>
        <p:nvSpPr>
          <p:cNvPr id="9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2219126"/>
            <a:ext cx="4982454" cy="11618565"/>
          </a:xfrm>
          <a:prstGeom prst="rect">
            <a:avLst/>
          </a:prstGeom>
          <a:noFill/>
          <a:effectLst>
            <a:outerShdw blurRad="165100" dist="76200" dir="1200000" algn="tl" rotWithShape="0">
              <a:prstClr val="black">
                <a:alpha val="1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49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defTabSz="914377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94570" y="2791947"/>
            <a:ext cx="6569245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dirty="0"/>
              <a:t>请在此处输入标题</a:t>
            </a:r>
          </a:p>
        </p:txBody>
      </p:sp>
      <p:sp>
        <p:nvSpPr>
          <p:cNvPr id="14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5194570" y="3636243"/>
            <a:ext cx="656924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3089024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 rot="10800000">
            <a:off x="11735675" y="6617464"/>
            <a:ext cx="140967" cy="240536"/>
            <a:chOff x="281524" y="0"/>
            <a:chExt cx="105725" cy="721610"/>
          </a:xfrm>
          <a:solidFill>
            <a:schemeClr val="accent2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cxnSp>
        <p:nvCxnSpPr>
          <p:cNvPr id="8" name="直接连接符 7"/>
          <p:cNvCxnSpPr/>
          <p:nvPr userDrawn="1"/>
        </p:nvCxnSpPr>
        <p:spPr>
          <a:xfrm>
            <a:off x="695400" y="908720"/>
            <a:ext cx="46805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695401" y="551397"/>
            <a:ext cx="6453645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100" baseline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</a:t>
            </a:r>
          </a:p>
        </p:txBody>
      </p:sp>
      <p:sp>
        <p:nvSpPr>
          <p:cNvPr id="17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695402" y="57750"/>
            <a:ext cx="7928834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 baseline="0">
                <a:latin typeface="+mj-lt"/>
              </a:defRPr>
            </a:lvl1pPr>
          </a:lstStyle>
          <a:p>
            <a:pPr lvl="0"/>
            <a:r>
              <a:rPr lang="en-US" altLang="zh-CN" dirty="0"/>
              <a:t>Add the Text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6921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 rot="10800000">
            <a:off x="11735675" y="6617464"/>
            <a:ext cx="140967" cy="240536"/>
            <a:chOff x="281524" y="0"/>
            <a:chExt cx="105725" cy="721610"/>
          </a:xfrm>
          <a:solidFill>
            <a:schemeClr val="accent1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cxnSp>
        <p:nvCxnSpPr>
          <p:cNvPr id="8" name="直接连接符 7"/>
          <p:cNvCxnSpPr/>
          <p:nvPr userDrawn="1"/>
        </p:nvCxnSpPr>
        <p:spPr>
          <a:xfrm>
            <a:off x="695400" y="908720"/>
            <a:ext cx="46805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695401" y="551397"/>
            <a:ext cx="6453645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100" baseline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</a:t>
            </a:r>
          </a:p>
        </p:txBody>
      </p:sp>
      <p:sp>
        <p:nvSpPr>
          <p:cNvPr id="17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695402" y="57750"/>
            <a:ext cx="7928834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 baseline="0">
                <a:latin typeface="+mj-lt"/>
              </a:defRPr>
            </a:lvl1pPr>
          </a:lstStyle>
          <a:p>
            <a:pPr lvl="0"/>
            <a:r>
              <a:rPr lang="en-US" altLang="zh-CN" dirty="0"/>
              <a:t>Add the Text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4028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90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863226" y="524027"/>
            <a:ext cx="2356349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3" name="文本占位符 190"/>
          <p:cNvSpPr>
            <a:spLocks noGrp="1"/>
          </p:cNvSpPr>
          <p:nvPr>
            <p:ph type="body" sz="quarter" idx="15" hasCustomPrompt="1"/>
          </p:nvPr>
        </p:nvSpPr>
        <p:spPr>
          <a:xfrm>
            <a:off x="1143527" y="531587"/>
            <a:ext cx="388907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2400" b="0" baseline="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1017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502920"/>
          </a:xfrm>
          <a:prstGeom prst="rect">
            <a:avLst/>
          </a:pr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121920" y="38100"/>
            <a:ext cx="11948160" cy="42671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800" b="1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8025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547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7" r:id="rId2"/>
    <p:sldLayoutId id="2147483698" r:id="rId3"/>
    <p:sldLayoutId id="2147483699" r:id="rId4"/>
    <p:sldLayoutId id="2147483700" r:id="rId5"/>
    <p:sldLayoutId id="2147483690" r:id="rId6"/>
    <p:sldLayoutId id="2147483691" r:id="rId7"/>
    <p:sldLayoutId id="2147483704" r:id="rId8"/>
    <p:sldLayoutId id="2147483715" r:id="rId9"/>
    <p:sldLayoutId id="2147483716" r:id="rId10"/>
    <p:sldLayoutId id="2147483726" r:id="rId11"/>
    <p:sldLayoutId id="2147483730" r:id="rId12"/>
    <p:sldLayoutId id="2147483731" r:id="rId13"/>
    <p:sldLayoutId id="2147483732" r:id="rId14"/>
  </p:sldLayoutIdLst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2.xml"/><Relationship Id="rId7" Type="http://schemas.openxmlformats.org/officeDocument/2006/relationships/slide" Target="slide10.xml"/><Relationship Id="rId2" Type="http://schemas.openxmlformats.org/officeDocument/2006/relationships/hyperlink" Target="https://www.fifa.com/worldcup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slide" Target="slide6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1622321" y="4523507"/>
            <a:ext cx="9144000" cy="2387600"/>
          </a:xfrm>
        </p:spPr>
        <p:txBody>
          <a:bodyPr>
            <a:normAutofit/>
          </a:bodyPr>
          <a:lstStyle>
            <a:lvl1pPr algn="ctr" defTabSz="1219170">
              <a:spcBef>
                <a:spcPct val="0"/>
              </a:spcBef>
              <a:buNone/>
              <a:defRPr sz="4800">
                <a:solidFill>
                  <a:srgbClr val="BF3420"/>
                </a:solidFill>
                <a:latin typeface="+mn-ea"/>
                <a:cs typeface="+mj-cs"/>
              </a:defRPr>
            </a:lvl1pPr>
          </a:lstStyle>
          <a:p>
            <a:r>
              <a:rPr lang="zh-CN" altLang="en-US" b="1" spc="300" dirty="0">
                <a:solidFill>
                  <a:schemeClr val="bg1"/>
                </a:solidFill>
              </a:rPr>
              <a:t>小小数据大大信息</a:t>
            </a: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1622320" y="4528370"/>
            <a:ext cx="9144000" cy="2387600"/>
          </a:xfrm>
        </p:spPr>
        <p:txBody>
          <a:bodyPr>
            <a:normAutofit/>
          </a:bodyPr>
          <a:lstStyle>
            <a:lvl1pPr algn="ctr" defTabSz="1219170">
              <a:spcBef>
                <a:spcPct val="0"/>
              </a:spcBef>
              <a:buNone/>
              <a:defRPr sz="4800">
                <a:solidFill>
                  <a:srgbClr val="BF3420"/>
                </a:solidFill>
                <a:latin typeface="+mn-ea"/>
                <a:cs typeface="+mj-cs"/>
              </a:defRPr>
            </a:lvl1pPr>
          </a:lstStyle>
          <a:p>
            <a:r>
              <a:rPr lang="zh-CN" altLang="en-US" b="1" spc="300"/>
              <a:t>小小数据大大</a:t>
            </a:r>
            <a:r>
              <a:rPr lang="zh-CN" altLang="en-US" b="1" spc="300" dirty="0"/>
              <a:t>信息</a:t>
            </a:r>
          </a:p>
        </p:txBody>
      </p:sp>
      <p:pic>
        <p:nvPicPr>
          <p:cNvPr id="2" name="L4-35-4">
            <a:hlinkClick r:id="" action="ppaction://media"/>
            <a:extLst>
              <a:ext uri="{FF2B5EF4-FFF2-40B4-BE49-F238E27FC236}">
                <a16:creationId xmlns:a16="http://schemas.microsoft.com/office/drawing/2014/main" id="{5BD192D2-2CE6-6D8A-C8A3-39B4F063415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711" end="60000.5714"/>
                  <p14:bmkLst>
                    <p14:bmk name="书签 1" time="6461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08494"/>
      </p:ext>
    </p:extLst>
  </p:cSld>
  <p:clrMapOvr>
    <a:masterClrMapping/>
  </p:clrMapOvr>
  <p:transition spd="med" advClick="0" advTm="400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2000" fill="remove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" presetClass="emph" presetSubtype="0" repeatCount="2000" accel="6000" decel="10000" autoRev="1" fill="remove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40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5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 build="allAtOnce" bldLvl="2" rev="1"/>
      <p:bldP spid="4" grpId="0" build="allAtOnce" rev="1"/>
    </p:bldLst>
  </p:timing>
  <p:extLst>
    <p:ext uri="{E180D4A7-C9FB-4DFB-919C-405C955672EB}">
      <p14:showEvtLst xmlns:p14="http://schemas.microsoft.com/office/powerpoint/2010/main">
        <p14:playEvt time="1" objId="3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世界杯竞彩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>
          <a:xfrm>
            <a:off x="5194570" y="3636243"/>
            <a:ext cx="6569245" cy="276999"/>
          </a:xfrm>
        </p:spPr>
        <p:txBody>
          <a:bodyPr/>
          <a:lstStyle/>
          <a:p>
            <a:r>
              <a:rPr lang="zh-CN" altLang="en-US" dirty="0"/>
              <a:t>数据来源于网络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19456" y="-3167055"/>
            <a:ext cx="3437159" cy="1185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66600" kern="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endParaRPr lang="zh-CN" altLang="en-US" sz="66600" kern="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44001119"/>
      </p:ext>
    </p:extLst>
  </p:cSld>
  <p:clrMapOvr>
    <a:masterClrMapping/>
  </p:clrMapOvr>
  <p:transition spd="med" advClick="0" advTm="100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2"/>
          <a:srcRect l="27003" r="27052" b="9880"/>
          <a:stretch/>
        </p:blipFill>
        <p:spPr>
          <a:xfrm>
            <a:off x="-27174" y="-9728"/>
            <a:ext cx="12179030" cy="6867728"/>
          </a:xfrm>
          <a:prstGeom prst="rect">
            <a:avLst/>
          </a:prstGeom>
        </p:spPr>
      </p:pic>
      <p:cxnSp>
        <p:nvCxnSpPr>
          <p:cNvPr id="24" name="直接连接符 23"/>
          <p:cNvCxnSpPr/>
          <p:nvPr/>
        </p:nvCxnSpPr>
        <p:spPr>
          <a:xfrm>
            <a:off x="3392641" y="3189186"/>
            <a:ext cx="1036125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/>
          <p:cNvGrpSpPr/>
          <p:nvPr/>
        </p:nvGrpSpPr>
        <p:grpSpPr>
          <a:xfrm>
            <a:off x="1318661" y="1950118"/>
            <a:ext cx="2081327" cy="1478882"/>
            <a:chOff x="1681811" y="1897363"/>
            <a:chExt cx="2433203" cy="1728907"/>
          </a:xfrm>
        </p:grpSpPr>
        <p:sp>
          <p:nvSpPr>
            <p:cNvPr id="26" name="圆角矩形 25"/>
            <p:cNvSpPr/>
            <p:nvPr/>
          </p:nvSpPr>
          <p:spPr>
            <a:xfrm>
              <a:off x="1681811" y="3057583"/>
              <a:ext cx="2385509" cy="568687"/>
            </a:xfrm>
            <a:prstGeom prst="roundRect">
              <a:avLst>
                <a:gd name="adj" fmla="val 784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/>
                </a:rPr>
                <a:t>2014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092580" y="1897363"/>
              <a:ext cx="2022434" cy="1079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ea"/>
                </a:rPr>
                <a:t>75</a:t>
              </a:r>
              <a:r>
                <a:rPr kumimoji="0" lang="zh-CN" altLang="en-US" sz="54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ea"/>
                </a:rPr>
                <a:t>亿</a:t>
              </a:r>
            </a:p>
          </p:txBody>
        </p:sp>
      </p:grpSp>
      <p:cxnSp>
        <p:nvCxnSpPr>
          <p:cNvPr id="29" name="直接连接符 28"/>
          <p:cNvCxnSpPr/>
          <p:nvPr/>
        </p:nvCxnSpPr>
        <p:spPr>
          <a:xfrm flipH="1">
            <a:off x="8080727" y="3189186"/>
            <a:ext cx="1036125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9029957" y="1950118"/>
            <a:ext cx="2156360" cy="1478882"/>
            <a:chOff x="2092580" y="1897363"/>
            <a:chExt cx="2520923" cy="1728907"/>
          </a:xfrm>
        </p:grpSpPr>
        <p:sp>
          <p:nvSpPr>
            <p:cNvPr id="31" name="圆角矩形 30"/>
            <p:cNvSpPr/>
            <p:nvPr/>
          </p:nvSpPr>
          <p:spPr>
            <a:xfrm>
              <a:off x="2197183" y="3057583"/>
              <a:ext cx="2335493" cy="568687"/>
            </a:xfrm>
            <a:prstGeom prst="roundRect">
              <a:avLst>
                <a:gd name="adj" fmla="val 784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/>
                </a:rPr>
                <a:t>2018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2092580" y="1897363"/>
              <a:ext cx="2520923" cy="1079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ea"/>
                </a:rPr>
                <a:t>119</a:t>
              </a:r>
              <a:r>
                <a:rPr kumimoji="0" lang="zh-CN" altLang="en-US" sz="54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ea"/>
                </a:rPr>
                <a:t>亿</a:t>
              </a:r>
            </a:p>
          </p:txBody>
        </p:sp>
      </p:grpSp>
      <p:sp>
        <p:nvSpPr>
          <p:cNvPr id="2" name="椭圆 1"/>
          <p:cNvSpPr/>
          <p:nvPr/>
        </p:nvSpPr>
        <p:spPr>
          <a:xfrm>
            <a:off x="3359191" y="-873760"/>
            <a:ext cx="5801895" cy="58018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zh-CN" sz="9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156%</a:t>
            </a:r>
          </a:p>
          <a:p>
            <a:pPr algn="ctr"/>
            <a:r>
              <a:rPr lang="zh-CN" alt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增幅</a:t>
            </a:r>
            <a:endParaRPr lang="zh-CN" altLang="en-US" sz="3200" dirty="0">
              <a:solidFill>
                <a:schemeClr val="accent2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446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图表 13"/>
          <p:cNvGraphicFramePr/>
          <p:nvPr/>
        </p:nvGraphicFramePr>
        <p:xfrm>
          <a:off x="506935" y="425528"/>
          <a:ext cx="11130684" cy="59979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7582837" y="2604949"/>
            <a:ext cx="4021247" cy="2974841"/>
            <a:chOff x="465948" y="1748524"/>
            <a:chExt cx="4021247" cy="2974841"/>
          </a:xfrm>
          <a:solidFill>
            <a:schemeClr val="tx1"/>
          </a:solidFill>
        </p:grpSpPr>
        <p:cxnSp>
          <p:nvCxnSpPr>
            <p:cNvPr id="8" name="直接连接符 7"/>
            <p:cNvCxnSpPr/>
            <p:nvPr/>
          </p:nvCxnSpPr>
          <p:spPr>
            <a:xfrm>
              <a:off x="1758568" y="2258676"/>
              <a:ext cx="2338116" cy="1300079"/>
            </a:xfrm>
            <a:prstGeom prst="lin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1427937" y="2208571"/>
              <a:ext cx="2219230" cy="221923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scene3d>
              <a:camera prst="isometricTopUp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/>
            <p:cNvCxnSpPr/>
            <p:nvPr/>
          </p:nvCxnSpPr>
          <p:spPr>
            <a:xfrm flipH="1">
              <a:off x="918361" y="2469316"/>
              <a:ext cx="455117" cy="1831309"/>
            </a:xfrm>
            <a:prstGeom prst="lin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9"/>
            <p:cNvSpPr/>
            <p:nvPr/>
          </p:nvSpPr>
          <p:spPr>
            <a:xfrm>
              <a:off x="1045702" y="1748524"/>
              <a:ext cx="798716" cy="79871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15</a:t>
              </a:r>
              <a:r>
                <a:rPr lang="zh-CN" altLang="en-US" dirty="0"/>
                <a:t>日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844418" y="3029199"/>
              <a:ext cx="21885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239%</a:t>
              </a:r>
            </a:p>
          </p:txBody>
        </p:sp>
        <p:cxnSp>
          <p:nvCxnSpPr>
            <p:cNvPr id="13" name="直接连接符 12"/>
            <p:cNvCxnSpPr/>
            <p:nvPr/>
          </p:nvCxnSpPr>
          <p:spPr>
            <a:xfrm flipH="1">
              <a:off x="983754" y="4036905"/>
              <a:ext cx="2970860" cy="238722"/>
            </a:xfrm>
            <a:prstGeom prst="lin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>
            <a:xfrm>
              <a:off x="3706174" y="3448668"/>
              <a:ext cx="781021" cy="7810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16</a:t>
              </a:r>
              <a:r>
                <a:rPr lang="zh-CN" altLang="en-US" dirty="0"/>
                <a:t>日</a:t>
              </a:r>
            </a:p>
          </p:txBody>
        </p:sp>
        <p:sp>
          <p:nvSpPr>
            <p:cNvPr id="16" name="椭圆 15"/>
            <p:cNvSpPr/>
            <p:nvPr/>
          </p:nvSpPr>
          <p:spPr>
            <a:xfrm>
              <a:off x="465948" y="3981020"/>
              <a:ext cx="742345" cy="74234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17</a:t>
              </a:r>
              <a:r>
                <a:rPr lang="zh-CN" altLang="en-US" dirty="0"/>
                <a:t>日</a:t>
              </a: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8698541" y="3315989"/>
            <a:ext cx="2188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192%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9237003" y="4364031"/>
            <a:ext cx="2188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267%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937431" y="3729478"/>
            <a:ext cx="596638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600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</a:t>
            </a:r>
            <a:endParaRPr lang="zh-CN" altLang="en-US" sz="3600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278819" y="2084814"/>
            <a:ext cx="596638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600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</a:t>
            </a:r>
            <a:endParaRPr lang="zh-CN" altLang="en-US" sz="3600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601876" y="4220252"/>
            <a:ext cx="596638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600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</a:t>
            </a:r>
            <a:endParaRPr lang="zh-CN" altLang="en-US" sz="3600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7541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hlinkClick r:id="rId2" highlightClick="1"/>
          </p:cNvPr>
          <p:cNvSpPr txBox="1"/>
          <p:nvPr/>
        </p:nvSpPr>
        <p:spPr>
          <a:xfrm>
            <a:off x="6029766" y="0"/>
            <a:ext cx="1800000" cy="10265054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6800" kern="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rPr>
              <a:t>4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6800" kern="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5194570" y="2870519"/>
            <a:ext cx="6569245" cy="584775"/>
          </a:xfrm>
        </p:spPr>
        <p:txBody>
          <a:bodyPr/>
          <a:lstStyle/>
          <a:p>
            <a:r>
              <a:rPr lang="zh-CN" altLang="en-US" sz="3200" dirty="0"/>
              <a:t>点选数字复看</a:t>
            </a:r>
          </a:p>
        </p:txBody>
      </p:sp>
      <p:sp>
        <p:nvSpPr>
          <p:cNvPr id="6" name="文本框 5">
            <a:hlinkHover r:id="" action="ppaction://noaction" highlightClick="1"/>
          </p:cNvPr>
          <p:cNvSpPr txBox="1"/>
          <p:nvPr/>
        </p:nvSpPr>
        <p:spPr>
          <a:xfrm>
            <a:off x="0" y="-24714"/>
            <a:ext cx="1800000" cy="10265054"/>
          </a:xfrm>
          <a:prstGeom prst="rect">
            <a:avLst/>
          </a:prstGeom>
          <a:solidFill>
            <a:srgbClr val="1A7BAE"/>
          </a:solidFill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6800" kern="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rPr>
              <a:t>1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6800" kern="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本框 7">
            <a:hlinkClick r:id="" action="ppaction://noaction" highlightClick="1"/>
            <a:hlinkHover r:id="" action="ppaction://noaction" highlightClick="1"/>
          </p:cNvPr>
          <p:cNvSpPr txBox="1"/>
          <p:nvPr/>
        </p:nvSpPr>
        <p:spPr>
          <a:xfrm>
            <a:off x="2009922" y="0"/>
            <a:ext cx="1800000" cy="10265054"/>
          </a:xfrm>
          <a:prstGeom prst="rect">
            <a:avLst/>
          </a:prstGeom>
          <a:solidFill>
            <a:srgbClr val="95BC49"/>
          </a:solidFill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6800" kern="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rPr>
              <a:t>2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6800" kern="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文本框 6">
            <a:hlinkHover r:id="" action="ppaction://noaction" highlightClick="1"/>
          </p:cNvPr>
          <p:cNvSpPr txBox="1"/>
          <p:nvPr/>
        </p:nvSpPr>
        <p:spPr>
          <a:xfrm>
            <a:off x="4019844" y="-24714"/>
            <a:ext cx="1800000" cy="10265054"/>
          </a:xfrm>
          <a:prstGeom prst="rect">
            <a:avLst/>
          </a:prstGeom>
          <a:solidFill>
            <a:srgbClr val="FDA907"/>
          </a:solidFill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6800" kern="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rPr>
              <a:t>3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26800" kern="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5218954" y="1795538"/>
            <a:ext cx="6569245" cy="1015663"/>
          </a:xfrm>
        </p:spPr>
        <p:txBody>
          <a:bodyPr/>
          <a:lstStyle/>
          <a:p>
            <a:r>
              <a:rPr lang="en-US" altLang="zh-CN" dirty="0"/>
              <a:t>replay</a:t>
            </a:r>
            <a:endParaRPr lang="zh-CN" altLang="en-US" dirty="0"/>
          </a:p>
        </p:txBody>
      </p:sp>
      <p:pic>
        <p:nvPicPr>
          <p:cNvPr id="12" name="图片 11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4"/>
          <a:srcRect l="1366" t="20934" r="64733" b="8845"/>
          <a:stretch/>
        </p:blipFill>
        <p:spPr>
          <a:xfrm>
            <a:off x="12192000" y="949837"/>
            <a:ext cx="4300504" cy="5010912"/>
          </a:xfrm>
          <a:prstGeom prst="rect">
            <a:avLst/>
          </a:prstGeom>
        </p:spPr>
      </p:pic>
      <p:pic>
        <p:nvPicPr>
          <p:cNvPr id="13" name="图片 12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6"/>
          <a:srcRect l="1366" t="20756" r="64833" b="8134"/>
          <a:stretch/>
        </p:blipFill>
        <p:spPr>
          <a:xfrm>
            <a:off x="12198343" y="905437"/>
            <a:ext cx="4287818" cy="5099713"/>
          </a:xfrm>
          <a:prstGeom prst="rect">
            <a:avLst/>
          </a:prstGeom>
        </p:spPr>
      </p:pic>
      <p:pic>
        <p:nvPicPr>
          <p:cNvPr id="14" name="图片 13">
            <a:hlinkClick r:id="rId7" action="ppaction://hlinksldjump"/>
          </p:cNvPr>
          <p:cNvPicPr>
            <a:picLocks noChangeAspect="1"/>
          </p:cNvPicPr>
          <p:nvPr/>
        </p:nvPicPr>
        <p:blipFill rotWithShape="1">
          <a:blip r:embed="rId8"/>
          <a:srcRect l="1466" t="21466" r="64734" b="8311"/>
          <a:stretch/>
        </p:blipFill>
        <p:spPr>
          <a:xfrm>
            <a:off x="12198343" y="941266"/>
            <a:ext cx="4287818" cy="502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89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1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6" presetClass="emph" presetSubtype="0" repeatCount="2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7 L 0.84154 -0.00208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70" y="-11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07407E-6 L 0.82643 0.0074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315" y="37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7037E-6 L -0.43528 0.00486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71" y="231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7 L 0.78385 -0.00694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3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7 L -0.16614 -0.00648 " pathEditMode="relative" rAng="0" ptsTypes="AA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07" y="-32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L 1.00156 0.00162 " pathEditMode="relative" rAng="0" ptsTypes="AA">
                                      <p:cBhvr>
                                        <p:cTn id="5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78" y="69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07407E-6 L 0.83099 0.00463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49" y="231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7037E-6 L -0.43528 0.00486 " pathEditMode="relative" rAng="0" ptsTypes="AA"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71" y="231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7 L 0.78385 -0.0044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3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07407E-6 L -0.32969 4.07407E-6 " pathEditMode="relative" rAng="0" ptsTypes="AA">
                                      <p:cBhvr>
                                        <p:cTn id="7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84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L 1.00612 0.0074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299" y="37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7 L 0.98985 0.0037 " pathEditMode="relative" rAng="0" ptsTypes="AA">
                                      <p:cBhvr>
                                        <p:cTn id="7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92" y="185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7 L 0.78385 -0.01505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3" y="-764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7037E-6 L -0.43528 0.00486 " pathEditMode="relative" rAng="0" ptsTypes="AA">
                                      <p:cBhvr>
                                        <p:cTn id="8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71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  <p:bldP spid="11" grpId="4" animBg="1"/>
      <p:bldP spid="4" grpId="0" build="p"/>
      <p:bldP spid="4" grpId="1" build="p"/>
      <p:bldP spid="4" grpId="2" build="p"/>
      <p:bldP spid="6" grpId="0" animBg="1"/>
      <p:bldP spid="6" grpId="1" animBg="1"/>
      <p:bldP spid="6" grpId="2" animBg="1"/>
      <p:bldP spid="6" grpId="3" animBg="1"/>
      <p:bldP spid="8" grpId="0" animBg="1"/>
      <p:bldP spid="8" grpId="1" animBg="1"/>
      <p:bldP spid="8" grpId="2" animBg="1"/>
      <p:bldP spid="8" grpId="3" animBg="1"/>
      <p:bldP spid="8" grpId="4" animBg="1"/>
      <p:bldP spid="7" grpId="0" animBg="1"/>
      <p:bldP spid="7" grpId="1" animBg="1"/>
      <p:bldP spid="7" grpId="2" animBg="1"/>
      <p:bldP spid="7" grpId="3" animBg="1"/>
      <p:bldP spid="7" grpId="4" animBg="1"/>
      <p:bldP spid="9" grpId="0" build="p"/>
      <p:bldP spid="9" grpI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世界杯赛况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>
          <a:xfrm>
            <a:off x="5194570" y="3636243"/>
            <a:ext cx="6569245" cy="276999"/>
          </a:xfrm>
        </p:spPr>
        <p:txBody>
          <a:bodyPr/>
          <a:lstStyle/>
          <a:p>
            <a:r>
              <a:rPr lang="zh-CN" altLang="en-US" dirty="0"/>
              <a:t>数据来源于网络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19456" y="-3167055"/>
            <a:ext cx="3437159" cy="1185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66600" kern="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endParaRPr lang="zh-CN" altLang="en-US" sz="66600" kern="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6413588"/>
      </p:ext>
    </p:extLst>
  </p:cSld>
  <p:clrMapOvr>
    <a:masterClrMapping/>
  </p:clrMapOvr>
  <p:transition spd="med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8025081" y="-3058716"/>
            <a:ext cx="71221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200" dirty="0"/>
              <a:t>0</a:t>
            </a:r>
          </a:p>
          <a:p>
            <a:r>
              <a:rPr lang="en-US" altLang="zh-CN" sz="7200" dirty="0"/>
              <a:t>9</a:t>
            </a:r>
          </a:p>
          <a:p>
            <a:r>
              <a:rPr lang="en-US" altLang="zh-CN" sz="7200" dirty="0"/>
              <a:t>8</a:t>
            </a:r>
          </a:p>
          <a:p>
            <a:r>
              <a:rPr lang="en-US" altLang="zh-CN" sz="7200" dirty="0"/>
              <a:t>7</a:t>
            </a:r>
          </a:p>
          <a:p>
            <a:r>
              <a:rPr lang="en-US" altLang="zh-CN" sz="7200" dirty="0"/>
              <a:t>0</a:t>
            </a:r>
          </a:p>
        </p:txBody>
      </p:sp>
      <p:sp>
        <p:nvSpPr>
          <p:cNvPr id="13" name="矩形 12"/>
          <p:cNvSpPr/>
          <p:nvPr/>
        </p:nvSpPr>
        <p:spPr>
          <a:xfrm>
            <a:off x="7489353" y="-2009712"/>
            <a:ext cx="71221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200" dirty="0"/>
              <a:t>9</a:t>
            </a:r>
          </a:p>
          <a:p>
            <a:r>
              <a:rPr lang="en-US" altLang="zh-CN" sz="7200" dirty="0"/>
              <a:t>0</a:t>
            </a:r>
          </a:p>
          <a:p>
            <a:r>
              <a:rPr lang="en-US" altLang="zh-CN" sz="7200" dirty="0"/>
              <a:t>1</a:t>
            </a:r>
          </a:p>
          <a:p>
            <a:r>
              <a:rPr lang="en-US" altLang="zh-CN" sz="7200" dirty="0"/>
              <a:t>0</a:t>
            </a:r>
          </a:p>
        </p:txBody>
      </p:sp>
      <p:sp>
        <p:nvSpPr>
          <p:cNvPr id="7" name="矩形 6"/>
          <p:cNvSpPr/>
          <p:nvPr/>
        </p:nvSpPr>
        <p:spPr>
          <a:xfrm>
            <a:off x="6506384" y="-1994964"/>
            <a:ext cx="71221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200" dirty="0"/>
              <a:t>6</a:t>
            </a:r>
          </a:p>
          <a:p>
            <a:r>
              <a:rPr lang="en-US" altLang="zh-CN" sz="7200" dirty="0"/>
              <a:t>5</a:t>
            </a:r>
          </a:p>
          <a:p>
            <a:r>
              <a:rPr lang="en-US" altLang="zh-CN" sz="7200" dirty="0"/>
              <a:t>4</a:t>
            </a:r>
          </a:p>
          <a:p>
            <a:r>
              <a:rPr lang="en-US" altLang="zh-CN" sz="7200" dirty="0"/>
              <a:t>0</a:t>
            </a:r>
          </a:p>
        </p:txBody>
      </p:sp>
      <p:sp>
        <p:nvSpPr>
          <p:cNvPr id="17" name="矩形 16"/>
          <p:cNvSpPr/>
          <p:nvPr/>
        </p:nvSpPr>
        <p:spPr>
          <a:xfrm>
            <a:off x="9543780" y="-3058716"/>
            <a:ext cx="71221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200" dirty="0"/>
              <a:t>0</a:t>
            </a:r>
          </a:p>
          <a:p>
            <a:r>
              <a:rPr lang="en-US" altLang="zh-CN" sz="7200" dirty="0"/>
              <a:t>9</a:t>
            </a:r>
          </a:p>
          <a:p>
            <a:r>
              <a:rPr lang="en-US" altLang="zh-CN" sz="7200" dirty="0"/>
              <a:t>8</a:t>
            </a:r>
          </a:p>
          <a:p>
            <a:r>
              <a:rPr lang="en-US" altLang="zh-CN" sz="7200" dirty="0"/>
              <a:t>7</a:t>
            </a:r>
          </a:p>
          <a:p>
            <a:r>
              <a:rPr lang="en-US" altLang="zh-CN" sz="7200" dirty="0"/>
              <a:t>0</a:t>
            </a:r>
          </a:p>
        </p:txBody>
      </p:sp>
      <p:sp>
        <p:nvSpPr>
          <p:cNvPr id="18" name="矩形 17"/>
          <p:cNvSpPr/>
          <p:nvPr/>
        </p:nvSpPr>
        <p:spPr>
          <a:xfrm>
            <a:off x="10050013" y="-3058716"/>
            <a:ext cx="71221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200" dirty="0"/>
              <a:t>0</a:t>
            </a:r>
          </a:p>
          <a:p>
            <a:r>
              <a:rPr lang="en-US" altLang="zh-CN" sz="7200" dirty="0"/>
              <a:t>9</a:t>
            </a:r>
          </a:p>
          <a:p>
            <a:r>
              <a:rPr lang="en-US" altLang="zh-CN" sz="7200" dirty="0"/>
              <a:t>8</a:t>
            </a:r>
          </a:p>
          <a:p>
            <a:r>
              <a:rPr lang="en-US" altLang="zh-CN" sz="7200" dirty="0"/>
              <a:t>7</a:t>
            </a:r>
          </a:p>
          <a:p>
            <a:r>
              <a:rPr lang="en-US" altLang="zh-CN" sz="7200" dirty="0"/>
              <a:t>0</a:t>
            </a:r>
          </a:p>
        </p:txBody>
      </p:sp>
      <p:sp>
        <p:nvSpPr>
          <p:cNvPr id="15" name="矩形 14"/>
          <p:cNvSpPr/>
          <p:nvPr/>
        </p:nvSpPr>
        <p:spPr>
          <a:xfrm>
            <a:off x="8531314" y="-3058716"/>
            <a:ext cx="71221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200" dirty="0"/>
              <a:t>0</a:t>
            </a:r>
          </a:p>
          <a:p>
            <a:r>
              <a:rPr lang="en-US" altLang="zh-CN" sz="7200" dirty="0"/>
              <a:t>9</a:t>
            </a:r>
          </a:p>
          <a:p>
            <a:r>
              <a:rPr lang="en-US" altLang="zh-CN" sz="7200" dirty="0"/>
              <a:t>8</a:t>
            </a:r>
          </a:p>
          <a:p>
            <a:r>
              <a:rPr lang="en-US" altLang="zh-CN" sz="7200" dirty="0"/>
              <a:t>7</a:t>
            </a:r>
          </a:p>
          <a:p>
            <a:r>
              <a:rPr lang="en-US" altLang="zh-CN" sz="7200" dirty="0"/>
              <a:t>0</a:t>
            </a:r>
          </a:p>
        </p:txBody>
      </p:sp>
      <p:sp>
        <p:nvSpPr>
          <p:cNvPr id="20" name="矩形 19"/>
          <p:cNvSpPr/>
          <p:nvPr/>
        </p:nvSpPr>
        <p:spPr>
          <a:xfrm>
            <a:off x="6997869" y="-2011459"/>
            <a:ext cx="71221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200" dirty="0"/>
              <a:t>2</a:t>
            </a:r>
          </a:p>
          <a:p>
            <a:r>
              <a:rPr lang="en-US" altLang="zh-CN" sz="7200" dirty="0"/>
              <a:t>1</a:t>
            </a:r>
          </a:p>
          <a:p>
            <a:r>
              <a:rPr lang="en-US" altLang="zh-CN" sz="7200" dirty="0"/>
              <a:t>0</a:t>
            </a:r>
          </a:p>
          <a:p>
            <a:r>
              <a:rPr lang="en-US" altLang="zh-CN" sz="7200" dirty="0"/>
              <a:t>0</a:t>
            </a:r>
          </a:p>
          <a:p>
            <a:endParaRPr lang="en-US" altLang="zh-CN" sz="7200" dirty="0"/>
          </a:p>
        </p:txBody>
      </p:sp>
      <p:sp>
        <p:nvSpPr>
          <p:cNvPr id="16" name="矩形 15"/>
          <p:cNvSpPr/>
          <p:nvPr/>
        </p:nvSpPr>
        <p:spPr>
          <a:xfrm>
            <a:off x="9037547" y="-3058716"/>
            <a:ext cx="71221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200" dirty="0"/>
              <a:t>0</a:t>
            </a:r>
          </a:p>
          <a:p>
            <a:r>
              <a:rPr lang="en-US" altLang="zh-CN" sz="7200" dirty="0"/>
              <a:t>9</a:t>
            </a:r>
          </a:p>
          <a:p>
            <a:r>
              <a:rPr lang="en-US" altLang="zh-CN" sz="7200" dirty="0"/>
              <a:t>8</a:t>
            </a:r>
          </a:p>
          <a:p>
            <a:r>
              <a:rPr lang="en-US" altLang="zh-CN" sz="7200" dirty="0"/>
              <a:t>7</a:t>
            </a:r>
          </a:p>
          <a:p>
            <a:r>
              <a:rPr lang="en-US" altLang="zh-CN" sz="7200" dirty="0"/>
              <a:t>0</a:t>
            </a:r>
          </a:p>
        </p:txBody>
      </p:sp>
      <p:sp>
        <p:nvSpPr>
          <p:cNvPr id="19" name="矩形 18"/>
          <p:cNvSpPr/>
          <p:nvPr/>
        </p:nvSpPr>
        <p:spPr>
          <a:xfrm>
            <a:off x="10556244" y="-3058716"/>
            <a:ext cx="71221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200" dirty="0"/>
              <a:t>0</a:t>
            </a:r>
          </a:p>
          <a:p>
            <a:r>
              <a:rPr lang="en-US" altLang="zh-CN" sz="7200" dirty="0"/>
              <a:t>9</a:t>
            </a:r>
          </a:p>
          <a:p>
            <a:r>
              <a:rPr lang="en-US" altLang="zh-CN" sz="7200" dirty="0"/>
              <a:t>8</a:t>
            </a:r>
          </a:p>
          <a:p>
            <a:r>
              <a:rPr lang="en-US" altLang="zh-CN" sz="7200" dirty="0"/>
              <a:t>7</a:t>
            </a:r>
          </a:p>
          <a:p>
            <a:r>
              <a:rPr lang="en-US" altLang="zh-CN" sz="7200" dirty="0"/>
              <a:t>0</a:t>
            </a:r>
          </a:p>
        </p:txBody>
      </p:sp>
      <p:sp>
        <p:nvSpPr>
          <p:cNvPr id="5" name="矩形 4"/>
          <p:cNvSpPr/>
          <p:nvPr/>
        </p:nvSpPr>
        <p:spPr>
          <a:xfrm>
            <a:off x="6506384" y="2302328"/>
            <a:ext cx="4967224" cy="58539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4800" b="1" kern="0" dirty="0">
                <a:solidFill>
                  <a:schemeClr val="accent1"/>
                </a:solidFill>
              </a:rPr>
              <a:t>揭幕战收视</a:t>
            </a:r>
            <a:endParaRPr lang="en-US" altLang="zh-CN" sz="4800" b="1" kern="0" dirty="0">
              <a:solidFill>
                <a:schemeClr val="accent1"/>
              </a:solidFill>
            </a:endParaRPr>
          </a:p>
          <a:p>
            <a:pPr defTabSz="1219170">
              <a:lnSpc>
                <a:spcPct val="130000"/>
              </a:lnSpc>
              <a:defRPr/>
            </a:pPr>
            <a:endParaRPr lang="en-US" altLang="zh-CN" sz="4800" b="1" kern="0" dirty="0">
              <a:solidFill>
                <a:schemeClr val="accent1"/>
              </a:solidFill>
            </a:endParaRPr>
          </a:p>
          <a:p>
            <a:pPr defTabSz="1219170">
              <a:lnSpc>
                <a:spcPct val="130000"/>
              </a:lnSpc>
              <a:defRPr/>
            </a:pPr>
            <a:endParaRPr lang="en-US" altLang="zh-CN" sz="4800" b="1" kern="0" dirty="0">
              <a:solidFill>
                <a:schemeClr val="accent1"/>
              </a:solidFill>
            </a:endParaRPr>
          </a:p>
          <a:p>
            <a:pPr defTabSz="1219170">
              <a:lnSpc>
                <a:spcPct val="130000"/>
              </a:lnSpc>
              <a:defRPr/>
            </a:pPr>
            <a:endParaRPr lang="en-US" altLang="zh-CN" sz="4800" b="1" kern="0" dirty="0">
              <a:solidFill>
                <a:schemeClr val="accent1"/>
              </a:solidFill>
            </a:endParaRPr>
          </a:p>
          <a:p>
            <a:pPr defTabSz="1219170">
              <a:lnSpc>
                <a:spcPct val="130000"/>
              </a:lnSpc>
              <a:defRPr/>
            </a:pPr>
            <a:endParaRPr lang="en-US" altLang="zh-CN" sz="4800" b="1" kern="0" dirty="0">
              <a:solidFill>
                <a:schemeClr val="accent1"/>
              </a:solidFill>
            </a:endParaRPr>
          </a:p>
          <a:p>
            <a:pPr defTabSz="1219170">
              <a:lnSpc>
                <a:spcPct val="130000"/>
              </a:lnSpc>
              <a:defRPr/>
            </a:pPr>
            <a:endParaRPr lang="en-US" altLang="zh-CN" sz="4800" b="1" kern="0" dirty="0">
              <a:solidFill>
                <a:schemeClr val="accent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4819"/>
            <a:ext cx="8989996" cy="6360628"/>
          </a:xfrm>
          <a:prstGeom prst="rtTriangle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</p:pic>
      <p:sp>
        <p:nvSpPr>
          <p:cNvPr id="2" name="矩形 1"/>
          <p:cNvSpPr/>
          <p:nvPr/>
        </p:nvSpPr>
        <p:spPr>
          <a:xfrm>
            <a:off x="6071616" y="513587"/>
            <a:ext cx="5986272" cy="998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193536" y="-1"/>
            <a:ext cx="5986272" cy="482247"/>
          </a:xfrm>
          <a:prstGeom prst="rect">
            <a:avLst/>
          </a:prstGeom>
          <a:solidFill>
            <a:srgbClr val="1A7BAE"/>
          </a:solidFill>
          <a:ln>
            <a:solidFill>
              <a:srgbClr val="1A7B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1065106"/>
      </p:ext>
    </p:extLst>
  </p:cSld>
  <p:clrMapOvr>
    <a:masterClrMapping/>
  </p:clrMapOvr>
  <p:transition spd="med" advClick="0" advTm="3000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0.03889 L -0.00104 0.641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30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0.04514 L -0.00222 0.641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2983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0.04514 L -0.00221 0.6419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2983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0.04514 L -0.00221 0.6419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2983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75E-6 0.04514 L -0.00222 0.641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2983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2.08333E-7 0.04514 L -0.00221 0.641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2983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16667E-7 4.44444E-6 L 0.00013 0.48935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46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5E-6 -1.11111E-6 L 0.00013 0.48935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46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6.25E-7 1.11111E-6 L 0.00013 0.48935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3" grpId="0"/>
      <p:bldP spid="7" grpId="0"/>
      <p:bldP spid="17" grpId="0"/>
      <p:bldP spid="18" grpId="0"/>
      <p:bldP spid="15" grpId="0"/>
      <p:bldP spid="20" grpId="0"/>
      <p:bldP spid="16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119598" y="5170941"/>
            <a:ext cx="9952804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荷兰国际集团预测：巴西夺冠；德国商业银行预测：德国夺冠；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0"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丹麦丹斯克银行预测：巴西夺冠；麻省理工大学预测：西班牙夺冠；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0"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高盛集团预测：巴西夺冠；瑞银预测：德国、巴西、西班牙最有可能夺冠；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567376" y="4442026"/>
            <a:ext cx="3057248" cy="6692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solidFill>
                  <a:schemeClr val="accent1"/>
                </a:solidFill>
              </a:rPr>
              <a:t>大数据赛前预测</a:t>
            </a:r>
            <a:endParaRPr lang="en-US" altLang="zh-CN" sz="3200" b="1" kern="0" dirty="0">
              <a:solidFill>
                <a:schemeClr val="accent1"/>
              </a:solidFill>
            </a:endParaRPr>
          </a:p>
        </p:txBody>
      </p:sp>
      <p:sp>
        <p:nvSpPr>
          <p:cNvPr id="19" name="AutoShape 4" descr="data:image/jpeg;base64,/9j/4AAQSkZJRgABAQAAAQABAAD/2wBDAAgGBgcGBQgHBwcJCQgKDBQNDAsLDBkSEw8UHRofHh0aHBwgJC4nICIsIxwcKDcpLDAxNDQ0Hyc5PTgyPC4zNDL/2wBDAQkJCQwLDBgNDRgyIRwhMjIyMjIyMjIyMjIyMjIyMjIyMjIyMjIyMjIyMjIyMjIyMjIyMjIyMjIyMjIyMjIyMjL/wAARCAEcAak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kKKKK+cP20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DoP8AhCPEP/QPP/f5P8aP+EI8Q/8AQPP/AH+T/GvYsCjAr5T+3a/8q/H/ADPi/wDWHFdl9z/zPHf+EI8Q/wDQPP8A3+T/ABo/4QjxD/0Dz/3+T/GvYsCjAo/t2v8Ayr8f8w/1hxXZfc/8zx3/AIQjxD/0Dz/3+T/Gj/hCPEP/AEDz/wB/k/xr2LAowKP7dr/yr8f8w/1hxXZfc/8AM8d/4QjxD/0Dz/3+T/Gj/hCPEP8A0Dz/AN/k/wAa9iwKMCj+3a/8q/H/ADD/AFhxXZfc/wDM8d/4QjxD/wBA8/8Af5P8aP8AhCPEP/QPP/f5P8a9iwKMCj+3a/8AKvx/zD/WHFdl9z/zPHf+EI8Q/wDQPP8A3+T/ABo/4QjxD/0Dz/3+T/GvYsCjAo/t2v8Ayr8f8w/1hxXZfc/8zx3/AIQjxD/0Dz/3+T/Gj/hCPEP/AEDz/wB/k/xr2LAowKP7dr/yr8f8w/1hxXZfc/8AM8d/4QjxD/0Dz/3+T/Gj/hCPEP8A0Dz/AN/k/wAa9iwKMCj+3a/8q/H/ADD/AFhxXZfc/wDM8d/4QjxD/wBA8/8Af5P8aP8AhCPEP/QPP/f5P8a9iwKMCj+3a/8AKvx/zD/WHFdl9z/zPHf+EI8Q/wDQPP8A3+T/ABo/4QjxD/0Dz/3+T/GvYsCjAo/t2v8Ayr8f8w/1hxXZfc/8zx3/AIQjxD/0Dz/3+T/Gj/hCPEP/AEDz/wB/k/xr2LAowKP7dr/yr8f8w/1hxXZfc/8AM8d/4QjxD/0Dz/3+T/Gj/hCPEP8A0Dz/AN/k/wAa9iwKMCj+3a/8q/H/ADD/AFhxXZfc/wDM8d/4QjxD/wBA8/8Af5P8aP8AhCPEP/QPP/f5P8a9iwKMCj+3a/8AKvx/zD/WHFdl9z/zPHf+EI8Q/wDQPP8A3+T/ABo/4QjxD/0Dz/3+T/GvYsCjAo/t2v8Ayr8f8w/1hxXZfc/8zx3/AIQjxD/0Dz/3+T/Gj/hCPEP/AEDz/wB/k/xr2LAowKP7dr/yr8f8w/1hxXZfc/8AM8d/4QjxD/0Dz/3+T/Gj/hCPEP8A0Dz/AN/k/wAa9iwKMCj+3a/8q/H/ADD/AFhxXZfc/wDM8d/4QjxD/wBA8/8Af5P8aP8AhCPEP/QPP/f5P8a9iwKMCj+3a/8AKvx/zD/WHFdl9z/zPHf+EI8Q/wDQPP8A3+T/ABo/4QjxD/0Dz/3+T/GvYsCjAo/t2v8Ayr8f8w/1hxXZfc/8zx3/AIQjxD/0Dz/3+T/Gj/hCPEP/AEDz/wB/k/xr2LAowKP7dr/yr8f8w/1hxXZfc/8AM8d/4QjxD/0Dz/3+T/Gj/hCPEP8A0Dz/AN/k/wAa9iwKMCj+3a/8q/H/ADD/AFhxXZfc/wDM8d/4QjxD/wBA8/8Af5P8aP8AhCPEP/QPP/f5P8a9iwKMCj+3a/8AKvx/zD/WHFdl9z/zPHf+EI8Q/wDQPP8A3+T/ABo/4QjxD/0Dz/3+T/GvYsCjAo/t2v8Ayr8f8w/1hxXZfc/8zx3/AIQjxD/0Dz/3+T/Gj/hCPEP/AEDz/wB/k/xr2LAowKP7dr/yr8f8w/1hxXZfc/8AM8d/4QjxD/0Dz/3+T/Gj/hCPEP8A0Dz/AN/k/wAa9iwKMCj+3a/8q/H/ADD/AFhxXZfc/wDM8d/4QjxD/wBA8/8Af5P8aP8AhCPEP/QPP/f5P8a9iwKMCj+3a/8AKvx/zD/WHFdl9z/zPHf+EI8Q/wDQPP8A3+T/ABo/4QjxD/0Dz/3+T/GvYsCjAo/t2v8Ayr8f8w/1hxXZfc/8zx3/AIQjxD/0Dz/3+T/Gj/hCPEP/AEDz/wB/k/xr2LAowKP7dr/yr8f8w/1hxXZfc/8AMKKKK8M8IKKKKACiiigAooooAKKKKACiiigAooooADRmqd1qlhZNIlxdxJLHEZ2i3Zk2AElgo5I+Vug5wfSq1r4gsLu9NnC0huEkMMy7CfKlBkGxiMgH9zLyMj5evzLnsjgsROHPGDate9uhm6sE7Nmpz171iP4lgW4Zvs1wdPjla3kvRGwSOVS4fII4jXZgyfdBYDOAxFuHXdHuDIYNWsZPKDF9lwjbQoJbODxgAk56AZNcPcaxYXVvCI4IZrCbVjdPbLeZSe2dCN7BjtGZGDmI7cdWA+Zq9TLcoq11Jzpuy+X9fl3OetiYQS95I9I60tU49V0+e3iuINQtZIZZfJjkSZSry4J2Ag4LYBOBzgVVn8Q6fBfPYea73ofykgCFTLLhCI1ZsIWIkQ43cBsnABI82OAxMp8kabv6G7qwSu2rGsMUcVSs9W07UHCWl7BNJ5aymNJAXCsAykr94AhlPIHUVdrmqU505cs00/MtST1QUUUVkUFFFFABRRRQAUUUUAFFFFABRRRQAUUUUAFFFFABRRRQAUUUUAFFFFABRRRQAUUUUAFFFFABRRRQAUUUUAFFFFABRRRQAUUUUAFFFFABRRRQAUUUUAJ3qtf3iafZyXUiO0aEbgmOASBkkkAKM5JJAABJIANWe9ZuvyyQ6PNLGbc4G1ku4hJbsrAofPBwREN25iCCoUnkAqezBU41cRCEtm0mZ1G1FtbnHQyi5EcE1n/aWtajaRlbSe6aW0eJWYmeUhArL5jMwUGQKSvlkKQRk6tHdwXUzXelaSqaWY5J7bS4pI1maffGVknBV4x5bMwIUqxyCSSAX32qXMMemeJNIuGli1GxSB7qcebLGY+DHuI2qCxJPALMpI4FU9LjW4ttRvr9JLh5JVEM00YuC06RMVTOS0SIP3jnad6rt6DY/wB5heZ1m3a1np57Wtsl8jjqYKTwX1lNaOzXX1LptfC17YWtzrV88s7W6/6NZPiIp12AIqrGW5JVdg55ycuaF9f28WoWj2xkMz6LLcNdyACRpo45wZQm/G7dFu/i5OTg4IqeIIl07WLxJPLjUO8gVF2hVzkgL1wDwCQNwAYAAjO3e6RLBq2naT9nhjvLvQHtcgByZmjuGcAsflG7JyCOpGccVeFrVISlKU3aSfXp/kup1Znl+CoYejOl7zk1e/yIIJfD+j6Ndvo2q39i/ksrRXcZmEqAH5SozGykMy4kVtu4kAHk3PD9lq8FyV0/SNOgkmin8yO/Uywh4SluyQS+Y0mwRsqkMpAZSFODhcLw/Y/2xqMAjSOWIFXZJFyknUqjAgkB8EE4JA3NjAOJ9ciSO8tZ7C3uI7a2GBdyxKkjSyKkgUMCW2CPyTGHO5QxUn5dqlKUvZVISlfrr0fTt+Z0YzLMLHG08Nhm7PfW6TZ0sc0MM99bix/se906BmFpFelYUjZwVuICQF2hlJZMLGxYeaQV47XTNRg1ewS9ts+U5YKSVIO1ipIKkqQSpIIJBGCDg15toc95ew6jql9fMttZWT2aXH2hYJFkmK4BmbAGByNxOCykDIGe88MQtDoy+ZDbwM8sh8q0z9nUBiAYQScRsAHA9GyAAcDwM3pxeFU5P3ouy67q7V3q+j622ucTg6OJlRvdLqtjZooor5M6wooooAKKKKACiiigAooooAKKKKACiiigAooooAKKKKACiiigAooooAKKKKACiiigAooooAKKKKACiiigAooooAKKKKACiiigAooooAKKKKAE570dBRyeDXkXxG1/VNG8TILm/wBQtrI4NosBMaMMLuYlSCxDAggnIBGBggn0cvwMsbW9lF20v/wxOybbtY9XtLy3vrVLmzuIbiB87ZIXDq2CQcEEg4II/CpwQpDcZBzyM1846d461dpLQ2+q3Y1FQyrbQxYikkJIVFiXKEEEchQSxPQgMfome4htomluJY4oxjc8jAKMnAyTx1NdOZ5XPAVI2d+Zu3fQlNOKba1RxuqaVrNj/olrqep3VtexGOeWWBLqSRwiqASDH5ZKRhQ5LAliW2thm42+u9Kh1dp7CGGwSaC3ubK2ubu3ngeYx/vBOJGV0xuKA5yCHIJ4WvT9RvPDuq6dPYXt9p09rOu2SNrhcMPzyCDggjkEAjBFeXanrK2Fxa2GqaHBa3cVswM9tPEkN8rbQZR+4IGSCwIwVyw4ya9/Ka9WtCUakfe63SV93fz7P5fLiqRn8FF3UuhPaPp9tfLHcXtjfJ/ZksTzXmqQGOSUFcJbOCTEAXJUup4GNo5arEdtY/8ACLPqTT6iNBNsVS4aSE35AlEZhEg/dC35/wBWTkkNgYGKoWPju40i3ii06GxEauzKk90TjcADuKBQ/TjcuV6A8Coz4+uxqP8AaDW2li5/56fb5+mc4xuxjPbGPau+cMQ7KMNvNa+X/B/A6KeHxM4JVbpLZaaP70Xbm40iWG1s4Z9Nt7lLGE+db6jbvC1xvckXBlb50DLG2EUkDIyQFqC0Gl3GuxxzPp87gyz3MVre29vauSjbFhxIxwzRgMxCvtKFgMCo5vHj6hDqEd+beQXUkZMUN+VXao6AuGCAEA4VQWJJLcAGTTPFelQ3VtapoVtfBrdtsf2mCQLJvJUyO8SkHJUZDEBSDgkEC1GtZvk/Fdl6XM5PGU6iqvR7c19f1Ojs7a+8VG2t4ru7ttPhgyCkJgNmskbDygXDCeTypNm8bQow3JbFehQxiCJIVLlEUKpd2diAMcsxJJ9yST3rmtE1jwpoeiWemw+ItHZbeMKXF3GodjyzY3HGWLHHbNdJbXNvewRz21xFPBJyksbBlYexGcj6V8hmdWtUnyOLVNPS6svX+vz1Kw8IwV27t7kn0o+vWvBNV8ZeLzNeaZrOow2bT/aEntPIgXygqFjGN5yVZWG0kndwFJJOCx8a+K5bcWdhq6ectrCbeCJLQ4ZigCKiod3ysQFBDLg7gADXb/qviOTm9pH8bW9bFuvFas98oqtYSXUun20l7CIbpolM0QYEI5AJAIJyAcjOTVkV8zOPLJxN07q4UUUVAwooooAKKKKACiiigAooooAKKKKACiiigAooooAKKKKACiiigAooooAKKKKACiiigAooooAKKKKACiiigAooooAKKKKACiiigBDxXC6tJYW/irUIPECaHcQTLHcWP9q3GPKXYEdVDoyr8yZIGCd2TnHHdY4qhpemafqfjPVf7Qsra78rTrTyxPEJNm6S53YyDjO1c464HoK97IKXtsS6d7XT169DkxbagnHdM4jULTRL3Txb6JpnhldSu3WOyl0+4XzEkB3Fw6RgpsVXbIJ5UDDEgHe+If8AyJV3/wBdbf8A9HpVfXLCz074yaNHY2VvbI2nyMRDEqZI3+gH+celWfiH/wAiXd/9drf/ANHpXo4+i8Pj8PRvdXTu731dur8hZbJ1G5Pe9jyglVUlsKoByTxwO5NUL6+nQI1iIJtwycuvOWCjHzDJJJ4GTwTjAJFy4V5IWjSJZHkwgRn2A5OMFuijnqcAdSQMkYEk6ER3bW9hufYIZLeF0V5AYndAFX7481s5yAMgAARge/haKn7z+4+wzvNFhZRoRdm1dvqtf1N+G4hnJ8maOTGM7GBxnpnFd18Jv+R+f/sGT/8Ao2CvMNCljleZobCC1jH7s+TcmQsy9yCxOSGPzDCnHAGDXqHwl/5H1/8AsFz/APo2Cro0/Z4pRX9aEY7GLGZNKrpfRO3qj0tfHnhl9T+wx6tbTMtuLl5YWDxRoZFjG5xkAlnHGeBycDBPCeMfi5FZeIrax0O+8uO38z7RPNaiW3mbaNi5VhJtB3EuoPIAAcEgc94s8I+Ifh5rd14o0af7ZpjLi6e8kWVpN5UOs6kLuV2P8Oe5JUgGvNNX1WTWtTe5+y21qH2hLWzjKRR4UDCLk4zjOB3NfW4XLfrHvqXuW1fVM+ESTTu7dj6Gj+LukyTaNZCwujqWozpCYf8AllFmURlxKQBImd5VkBDbcHaTw/Qm3XevHYi/8TefhFCjjaM4AAyepPUnJOSSayND0eyT4j+HLXWY9upWPha3MEDlSqyqzKxyG5ZRuwAGHVsgqCdfw/8A8fWv/wDYXuP/AGWvkOKoQjl/u91f8R0W1iIr1Oc1dNCHia9bXodFkuVkWS1/tW5EYFu0SKAoYMGHmJMcH7pycfMCWI2iHVNKt9GsPDcV7c3KtHPp86l1jjIeXDLGDgqpXAPO7BBGcdjpmm2Op+M9VW/sre6WLT7MxieISBS0lznG4HGcDOOuB6VyOlWVtZfHDxTFa20MEaWsIRYkChQY4SQABwCefrXlrC2y5YvmekU7Xdtkl1t6mk5S9q49G/I72iiivhD1QooooAKKKKACiiigAooooAKKKKACiiigAooooAKKKKACiiigAooooAKKKKACiiigAooooAKKKKACiiigAooooAKKKKACiiigAooooAhnuYLSAzTypFEuMu7AAZOBknjrXJQ+PLfTtcvtSsrT7XbzRW9q8zymJVKNKwIG0tjDnPH8PTkZ0vGWlvqnh6YRBzLAfORFBJYgHIAAJJIJwByTiuY+GWgp4jt9Wgv3nggVoS8EbL+9AZiNxwSOV/hI619XkGHbvVpP39rHbSo4T6tKtXu7NaeV1r69i1f3er6r4jOvbLCG8sZfsawOH+VHbajE9TnzDzgAhQQO1ZfjPxJefY7zQL2KB5PPhK3ETFRt3o4ypyc4689++MnX8YWGkaD4mkaaCR7FI7SSdHnkctvW9QnLNyQUiwSeApIwetTxhoGjL4WbWLGOQSNJbyrIZHYuGlUZIYk8hs9jn8a9LFx9njKaxK5m7WdtnfRXDCSwnLzKDSe2ltdNb3PPtTRJNLulcAr5bHkegJB/MVYu7XT9R8QWzadcwnT5LJJg09p5W3Ex37ijqHYLGwMgJBxuJUKZI6mpwTTwIkJIAfc46hlAPBGRkE8Yz3rLl065uY5VvIXuCsW+BlRIyZmVQ24hskAgAdiATgEnPr4NJxs5Jb7j4mo16+Jj7Ok5JLdJvc6C8n0SfVDcaQY1j+yK0wEHkeTIZJWaMoSQu0bQcEg4B710Xw98QaZoXiyTUdQnkitBYSQ+YsDvlmkiIACgk5CnkDHvyK4SCSeCd47g2/zMscbGIKActtHB6AAEDrlgMjrV6P7ObUs324TNELhVdmDspG5SoztIII4HHIyOld+Dy+WIquqpxVtrvfQ4amZww2XQwVanK73stVr1uer+IPhx4b8Q6vc+LdT8WP8A2TOgYzCaFEVtwVQJcbfLAAUDG4nksSa8g8ZW2knxRqcXhzT7iHTbPEZzIZVwpCGQHkhCSuCSc7gcjcFHTeEs67dSeDri9uYrLVo9w8rC7HMZlSUqRg7lVlKn7wKsMEKa7GP4Mw6R4d1F0uWur660j7PLC5by1uNySeYjIu4qrRghSpJxgnkivYwWNdCUlVbdtEltZvX8NjyJxtJWd09vTzGfDyTxJ478Sad4r1ZrZLXSIZLVJIUCvdSMuG3Aemdx6AHG0ctiSXWL/TPF2oaHDDaW8s19NMZpSWDlxujBweCRgceo4yDm38DNKuNN8PawbtL23uDfCKS1uQU8vEaMG2EDazCQZPcKvpU2m6Npl9qmuXc9kks66jPGxlw4I3AjAIwOvuevODgfPcUVKUaEnJXjzJJL5nRl06EMQ/aq907eT7lO017VdO1+W8M1p5N7bBDdLbtJFthaZhgh+pDMSMk9BjgmsmyvNQt/GL+IJbX7Rd6usSSRRAooXy15QNndgKhJyACHB4Kkdd4L0/w54q0vUroaRbmB7oxpvhVXRfKjBAI5XnceCCCT0Ncr4ijj8Manq66VEFitLy1WK3mkd4zvhdjkZ5O5VIJyQQCOmD5v1at9UUXJcrVuV6fI9RVMJOsqUoe+3ZLo36p/1Y7jTdWstWiMlncJKB94A4I5IGQeR0PUc1d6jFcr4E0afS9Kaa7gMNxckOUY/MqgcAjoCCSePXn0HV9TXwWLpwp1nCm7pBiIQhVcabulswooorkMgooooAKKKKACiiigAooooAKKKKACiiigAooooAKKKKACiiigAooooAKKKKACiiigAooooAKKKKACiiigAooooAKKKKACiiigBOD1rm18V6J4V13UZGAk8+KBTHaIpbzA028scgZ5XIPPPftP4yaVfCWoND5m8ICfLBJ25G7gckYzn2zXG+CvBC+J7iU3d08EUcMU4WMBmkSQyAcknaQ0ZBBBPBBAr6rhzDz5nXg9drHZRw2FlQlVxU2op2st2UPEWuXvjfXGEdps+0JDELZTuz5fmFcnA/56yZ6DBGRxmuy1vTvM8BWmmXBeJnlsYJCpBKZniU4JBGRz2I+tWv7BsfDmr6hbWCOogg0qRS7liZHnuInYg8ZZCQcADnIAIGLfib/kFQf9hCy/9Koq7M5nVhjKMJO+qf4mGIx1CtH2WGhyRjt3fmzzs+GrYeMv7A+1XX2cD/XZTzfub+u3b146dPfmquj6JDqunardSzzxvYx+YixFcOcMcNkE4+UdCDyfbHSN/wAlaPP+fJrP8JnGg+Jf+vf/ANlep9vU9nzX1tF/e9T6aVWosPfmd+Wm9+rbv95xcsRgu0W4jVo7hllXOCNpDRjj/fjIx7j1qi0awTf2ZHaER+TKFyRlgWH3WI64LcZxg8nrjutYtFm+HekT4DSxzyIAxO1lYsWUjpztHOCRj0JB5e4stWsI7c3Ed4kdxEHhZliYsMdnyR0IyDz0PTNfbZJneHWGdKvo02ltdrqvnY+QzrKq+KxXtqWt21Zt7pvVfeQrP/Y12k1i/wBl+ymIpNFGJDG6kvkgg9Bjkg/e5zzXU3Pj7xnaabFqc/iC5XT5tvlXItbZkkLbiACEJyNjAggEHGQMjPKOhS0n82zeSVXTyIkZHVlYBjvJB5+YEkE4KYI6kQtc3r3N2kcbXduiFo7dXBDf3yBg8gI+fUAcYFcWLxcsRXlVhon5rZWt8zvw+Eo0KEKVSzce8W2923utL/M65/iJ4xS1tro69eG1uJ2t0m+xQBRIMfK37vIJzxnrg+hx2Hw9vbvUNH1SW8m86b+0HzJ5aIWLIjknaACcse3TA6AV5C808d1pcSzSJHKu94PuIWEYzlRn7pJxnJOT06V6v8MR/wASbUj6aif/AETFXgZ3OTwbUnfr+JdfD01RdVQUWpJKyto43Ob0/Xtc8DapdWVvLGCHDTW7AOjkr8rcYIyMcggnAB6YrYsfF9jf+Jpb+6VrU3d3FIUPzRxhIJIsl8gkkuONoAAySe3f+GraHUD4ntryKO4hOpovlyqGXAtbcjg8defrzXmHiTwpBZa5rEOnyFIbSWMLFIc/K0Lynnrx5ZABBzkZPBJ7nCpUwUXJ6Sin6XXT7yFi8ux1VRxcOSpeykur8z1KOWOaJZImV0YAhlOQQehB7inDpzXJ/DxZ/wDhGg8wcI8rGJWPReMgDPA3Bv8A64OT1nUV+eYqiqNWVNO9mYVqap1HBO6T3FooormMwooooAKKKKACiiigAooooAKKKKACiiigAooooAKKKKACiiigAooooAKKKKACiiigAooooAKKKKACiiigAooooAKKKKACiiigBkkaTRNHKodGUqVIyCD1BHcVU8Gadb6Rr+rWVqu2FbS1kGeTlpLjOT1OAABnnAFXfX3rzzxFbX+p6ne6rYah4l0xbXFhPDp8XzSFCWWQBXy6kTDbgZABJxX0vDddUsQ3N+7b8ehzYqbVJw79DtNf/wCRl1n/AK9NH/8AS24qv4m/5BUH/YQsv/SqKvO0tZ9InXX7jxN4qu/IEc1zbXmmXBEsUZZtjFgUG3LFSThSSQVPzD0/VbNr/TZraN9spAaIliAHVgy5KkHGQM4IOM4IPNdme14TxdGsr8q7prZ67nPh4yUZPrY4p/8AkrR/z/yxrP8ACn/IA8S/9e4/9BerNtcrefFETKjoTkMj4yjCIgqcEjIIIyCRxwSOareE/wDkAeJf+vf/ANleoaap2fRQ/M+4k74a/wDdp/mxNQ/5Jppn/Xy385KZ4vkP9leFohja1nI59cgRAfzNP1A/8W10z/r5b/0KSq3iG70++0jT2j1Kz+06bDHF9nMo8xw4QSHGMZBa3wCQSBNwdorpwlGVWaaV7Ob/ADX5nLXrQouEpuy9pI5m/lt9Tt7Jba7cJbwxI04kJaUvGhKuQcFlLbRxxjBzioZx55e3UvHIFDLIq/dJ3AYP0BHbrgHJps+n6WlgokysDzsSs7RxYfA+6BIWZevO0Dp3NRmOV7+7E822ExLgo+0qOcHOOCPmJOcHI7cV7Cslo/60+85pYOOJlCclrF9G9XZ79l/wS4L1LS3hsHabfIWxMkgAbJU7ZNyksuU+UAjBB5PUelfDH/kCan/2ED/6Jirzi4sVsrfT/OFwvlGYojKgjjAOxjnzC4I27SCq5IJ/hr13wRpsumeFreO5t/s91K8k0ikDd8zErux32bB7YA7V4udTjHC2W8v89/w+QYyUfYtJWvK9r32jY6Lwb/x9+Jf+wov/AKSW1c5qNgt34w1d5QGtpdShtGXJBJFg7t07ESqAc9c9OCeU1221i51S/wBVtdV8TWNjLcmCODS4i+5ox5bOVWTPLRtg4AwFyeQKi0m0m0fWLLU5Nd8RX3m3IM1tqNncRK0kkflKSzIUMmSigkgY43AdfUeIhLLlSi3zqNtE9GlbdHyMk51lK2zueoRRJFGscahEUAKqjAAHAAHYU+iivzh3b1PavfUKKKKkAooooAKKKKACiiigAooooAKKKKACiiigAooooAKKKKACiiigAooooAKKKKACiiigAooooAKKKKACiiigAooooAKKKKACiiigBCZApaFQ8uPkQqDluwwSAeexI+o61zGo2Frd380moT32my/fvDZ6m1sUcLhMxqzxpvHlgF5FyUyByc9LJGk0bxSIrxupV0cZDAjBBB6gikghitYFhtoUiiXO1IwFUZOTgDjqa+jyjOaOApSjOlztv0/HU4sThpVpJqVrHH3+h2E0c9nfPq6MsRS9t/7bkG2Mknf5YlmwCvBMjKmGBJGcjr7a4W8sLa4Dq4dWw6+X8wDsASY2ZScAZKnBOeF6BYIYrWJYbeJIolztSNQqjJycAcdTSoiRAqiBQWJwBgZJJJ+pJJPua3zXP6ONw/sYUeV3ve//AACaGFnSnzSncxdS0IvqsGs6ekI1CLIKykqkwIKkMQCQQDwQD2BBGMchodpeadHrOizWVyb+9Uw2sYjKrPtD7mVmwuAvzckHBGASQD6X7d6iuLeC7gkt7qCOaFxho5VDKw68g8GvMwmYqnH2daPMtPXR3XyPVWLrxg4Rd07b+TucfN4av7LwdbR6/p8yafaO0sxsJRLcjJYDKEbQo3AlgzEAcgDJXHn8R2L6WdOtraZbVob1jDL5LLMWY/ZyzM+Q0apHgsC48tQoYEE9zH4fsIhstnvrOIDAgs7+e3iT/djR1UZPJwBkkk8k0T+HdNuZ/PuEuJZghjEr3UpYKQQRktnBDEEdOT619HRz7LaMbQjJdduv/gR5uLlja83JSVnfS2ivu15nDX/giPxbG2reFdLlh08SEG0u8QhnPUwHJBQAkFThRyATjaOcudI1ieaXw7Lo9xM9q0YktlLS+QzKTkyGQou8OrEAgDAOAQTXrh8OaNIluJ9Nt7o26bIXukE7xqCWChn3MFBJwM4HQYFaENvFbRCK3ijiiXO1I1CqMnJwBx1Nc+I4jo/8uoO/nojroV8RTiozalbq1/X4nA+HPh2qLFPrqLtTaYrJHLLgDpKcfMR02gleDksDx6AzXCK7W0JnmwfLjCq2WwccMyggdcbh065p3JOabIiyxvHIqyIykFGGQwPBBHcV4MsxqVMRCtV1Sadug8ROpWu5PW1vQ4+LTLB5zMs2oZuppZIooNYaJJ55CSwSMSLGUDljiOYsCwDHPSwNL09LuJlmuppkePdaXOtPKIrpD8iGJpChy+1wrTBjtIGQGB6mRVljaOVQ8bKVZWGQwPBBHcU3yYvs/wBn8pPI2eX5WBt24xt29MY4xX03+tuH3+rL7/8AgHlfUKn/AD8ZL/pDQwteQiK4KnegjVMfMQOFdwMgD+I/h0CZ5xUUMENvEkMESQxJ91EUKo5zwBx1qXo1fI47ERxGInVgrJu9ux6NKLhBRbu0FFFFcZoFFFFABRRRQAUUUUAFFFFABRRRQAUUUUAFFFFABRRRQAUUUUAFFFFABRRRQAUUUUAFFFFAHPf8Jx4e/wCf7/yE/wDhR/wnHh7/AJ/v/IT/AOFePUV9d/YeH7v7z7H/AFcw38z/AA/yPYf+E48Pf8/3/kJ/8KP+E48Pf8/3/kJ/8K8eoo/sPD9394f6uYb+Z/h/kew/8Jx4e/5/v/IT/wCFH/CceHv+f7/yE/8AhXj1FH9h4fu/vD/VzDfzP8P8j2H/AITjw9/z/f8AkJ/8KP8AhOPD3/P9/wCQn/wrx6ij+w8P3f3h/q5hv5n+H+R7D/wnHh7/AJ/v/IT/AOFH/CceHv8An+/8hP8A4V49RR/YeH7v7w/1cw38z/D/ACPYf+E38Pf8/wB/5Cf/AAo/4Tjw9/z/AH/kJ/8ACvHqKP7Dw/d/eH+rmG/mf4f5HsP/AAnHh7/n+/8AIT/4Uf8ACb+Hv+f7/wAhP/hXj1FH9h4fu/vD/VzDfzP8P8j2H/hN/D3/AD/f+Qn/AMKP+E38Pf8AP9/5Cf8Awrx6ij+w8P3f3h/q5hv5n+H+R7D/AMJv4e/5/v8AyE/+FH/Cb+Hv+f7/AMhP/hXj1FH9h4fu/vD/AFdw38z/AA/yPYf+E38Pf8/3/kJ/8KP+E48Pf8/3/kJ/8K8eoo/sPD9394f6u4b+Z/h/kew/8Jx4e/5/v/IT/wCFH/CceHv+f7/yE/8AhXj1FH9h4fu/vD/VzDfzP8P8j2H/AITjw9/z/f8AkJ/8KP8AhOPD3/P9/wCQn/wrx6ij+w8P3f3h/q5hv5n+H+R7D/wnHh7/AJ/v/IT/AOFH/Cb+Hv8An+/8hP8A4V49RR/YeH7v7w/1cw38z/D/ACPYf+E48Pf8/wB/5Cf/AAo/4Tjw9/z/AH/kJ/8ACvHqKP7Dw/d/eH+rmG/mf4f5HsP/AAnHh7/n+/8AIT/4Uf8ACceHv+f7/wAhP/hXj1FH9h4fu/vD/VzDfzP8P8j2H/hOPD3/AD/f+Qn/AMKP+E48Pf8AP9/5Cf8Awrx6ij+w8P3f3h/q5hv5n+H+R7D/AMJx4e/5/v8AyE/+FH/CceHv+f7/AMhP/hXj1FH9h4fu/vD/AFcw38z/AA/yPYf+E48Pf8/3/kJ/8KP+E48Pf8/3/kJ/8K8eoo/sPD9394f6uYb+Z/h/kew/8Jx4e/5/v/IT/wCFH/CceHv+f7/yE/8AhXj1FH9h4fu/vD/VzDfzP8P8j2H/AITjw9/z/f8AkJ/8KP8AhOPD3/P9/wCQn/wrx6ij+w8P3f3h/q5hv5n+H+R7D/wnHh7/AJ/v/IT/AOFH/CceHv8An+/8hP8A4V49RR/YeH7v7w/1cw38z/D/ACPYf+E48Pf8/wB/5Cf/AAo/4Tjw9/z/AH/kJ/8ACvHqKP7Dw/d/eH+rmG/mf4f5HsP/AAnHh7/n+/8AIT/4Uf8ACceHv+f7/wAhP/hXj1FH9h4fu/vD/VzDfzP8P8j2H/hOPD3/AD/f+Qn/AMKP+E48Pf8AP9/5Cf8Awrx6ij+w8P3f3h/q5hv5n+H+R7D/AMJx4e/5/v8AyE/+FH/CceHv+f7/AMhP/hXj1FH9h4fu/vD/AFcw38z/AA/yPYf+E48Pf8/3/kJ/8KP+E48Pf8/3/kJ/8K8eoo/sPD9394f6uYb+Z/h/kew/8Jx4e/5/v/IT/wCFH/CceHv+f7/yE/8AhXj1FH9h4fu/vD/VzDfzP8P8gooor2T6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D/9k="/>
          <p:cNvSpPr>
            <a:spLocks noChangeAspect="1" noChangeArrowheads="1"/>
          </p:cNvSpPr>
          <p:nvPr/>
        </p:nvSpPr>
        <p:spPr bwMode="auto">
          <a:xfrm>
            <a:off x="21590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578"/>
            <a:ext cx="12192000" cy="353313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781425" y="584223"/>
            <a:ext cx="4629150" cy="3550488"/>
          </a:xfrm>
          <a:prstGeom prst="rect">
            <a:avLst/>
          </a:prstGeom>
          <a:solidFill>
            <a:srgbClr val="1A7BA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465545" y="1057450"/>
            <a:ext cx="1260909" cy="1823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9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</a:t>
            </a:r>
            <a:endParaRPr lang="zh-CN" altLang="en-US" sz="9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318877" y="3141486"/>
            <a:ext cx="3467616" cy="7325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solidFill>
                  <a:schemeClr val="bg1"/>
                </a:solidFill>
              </a:rPr>
              <a:t>他们都提前回家了</a:t>
            </a:r>
            <a:endParaRPr lang="en-US" altLang="zh-CN" sz="3200" b="1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3838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 advClick="0" advTm="1456">
        <p15:prstTrans prst="peelOff"/>
      </p:transition>
    </mc:Choice>
    <mc:Fallback xmlns="">
      <p:transition spd="med" advClick="0" advTm="14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7"/>
          <p:cNvSpPr/>
          <p:nvPr/>
        </p:nvSpPr>
        <p:spPr>
          <a:xfrm rot="13661494" flipH="1">
            <a:off x="-1844412" y="2668430"/>
            <a:ext cx="7755790" cy="1445535"/>
          </a:xfrm>
          <a:prstGeom prst="triangle">
            <a:avLst>
              <a:gd name="adj" fmla="val 21257"/>
            </a:avLst>
          </a:prstGeom>
          <a:solidFill>
            <a:srgbClr val="1A7BAE">
              <a:alpha val="50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832111" y="3009225"/>
            <a:ext cx="3850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8566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5400" kern="0" dirty="0">
                <a:solidFill>
                  <a:schemeClr val="accent2"/>
                </a:solidFill>
                <a:cs typeface="+mn-ea"/>
                <a:sym typeface="+mn-lt"/>
              </a:rPr>
              <a:t>            之战</a:t>
            </a:r>
            <a:endParaRPr kumimoji="0" lang="zh-CN" altLang="en-US" sz="54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2" name="直接连接符 10"/>
          <p:cNvCxnSpPr/>
          <p:nvPr/>
        </p:nvCxnSpPr>
        <p:spPr>
          <a:xfrm>
            <a:off x="6951703" y="4566597"/>
            <a:ext cx="2737280" cy="0"/>
          </a:xfrm>
          <a:prstGeom prst="line">
            <a:avLst/>
          </a:prstGeom>
          <a:ln>
            <a:solidFill>
              <a:srgbClr val="10315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39"/>
          <p:cNvSpPr/>
          <p:nvPr/>
        </p:nvSpPr>
        <p:spPr>
          <a:xfrm>
            <a:off x="6956600" y="3836110"/>
            <a:ext cx="4540075" cy="30777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marL="0" marR="0" lvl="0" indent="0" defTabSz="68566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Add Your Text</a:t>
            </a:r>
          </a:p>
        </p:txBody>
      </p:sp>
      <p:sp>
        <p:nvSpPr>
          <p:cNvPr id="14" name="矩形 13"/>
          <p:cNvSpPr/>
          <p:nvPr/>
        </p:nvSpPr>
        <p:spPr>
          <a:xfrm>
            <a:off x="6956600" y="4209721"/>
            <a:ext cx="3725577" cy="307777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defTabSz="68566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cs typeface="+mn-ea"/>
                <a:sym typeface="+mn-lt"/>
              </a:rPr>
              <a:t>Add Your Text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896641" y="4523596"/>
            <a:ext cx="3575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8566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>
                <a:solidFill>
                  <a:srgbClr val="1E3240"/>
                </a:solidFill>
                <a:cs typeface="+mn-ea"/>
                <a:sym typeface="+mn-lt"/>
              </a:rPr>
              <a:t>观看人数历史新高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rgbClr val="1E324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4294967295"/>
          </p:nvPr>
        </p:nvSpPr>
        <p:spPr>
          <a:xfrm>
            <a:off x="1695835" y="472781"/>
            <a:ext cx="3279140" cy="53553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4800" baseline="0" dirty="0">
                <a:latin typeface="+mn-ea"/>
                <a:ea typeface="+mn-ea"/>
              </a:rPr>
              <a:t>焦点</a:t>
            </a:r>
            <a:r>
              <a:rPr lang="zh-CN" altLang="en-US" baseline="0" dirty="0">
                <a:latin typeface="+mn-ea"/>
                <a:ea typeface="+mn-ea"/>
              </a:rPr>
              <a:t>之战</a:t>
            </a:r>
          </a:p>
        </p:txBody>
      </p:sp>
      <p:sp>
        <p:nvSpPr>
          <p:cNvPr id="2" name="图文框 1"/>
          <p:cNvSpPr/>
          <p:nvPr/>
        </p:nvSpPr>
        <p:spPr>
          <a:xfrm>
            <a:off x="506027" y="1444235"/>
            <a:ext cx="5131293" cy="4912178"/>
          </a:xfrm>
          <a:prstGeom prst="frame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0" b="95133" l="5588" r="100000">
                        <a14:foregroundMark x1="57418" y1="57375" x2="57418" y2="57375"/>
                        <a14:foregroundMark x1="57418" y1="57375" x2="57418" y2="57375"/>
                        <a14:foregroundMark x1="61079" y1="43215" x2="61079" y2="43215"/>
                        <a14:foregroundMark x1="62813" y1="42183" x2="50289" y2="64602"/>
                        <a14:foregroundMark x1="63776" y1="56785" x2="51252" y2="67109"/>
                        <a14:foregroundMark x1="62813" y1="51917" x2="55299" y2="65929"/>
                        <a14:foregroundMark x1="39884" y1="50590" x2="41811" y2="58260"/>
                        <a14:foregroundMark x1="43931" y1="58260" x2="44894" y2="61799"/>
                        <a14:foregroundMark x1="86705" y1="39086" x2="85742" y2="41740"/>
                        <a14:foregroundMark x1="94220" y1="38201" x2="94798" y2="38053"/>
                        <a14:foregroundMark x1="42582" y1="65044" x2="42004" y2="67257"/>
                        <a14:foregroundMark x1="31599" y1="70059" x2="28902" y2="72124"/>
                        <a14:foregroundMark x1="23699" y1="72861" x2="21002" y2="74779"/>
                        <a14:foregroundMark x1="30443" y1="70206" x2="29865" y2="72714"/>
                        <a14:foregroundMark x1="34489" y1="69764" x2="25241" y2="72861"/>
                        <a14:foregroundMark x1="40848" y1="49853" x2="40848" y2="53097"/>
                        <a14:foregroundMark x1="46243" y1="8112" x2="47206" y2="10177"/>
                        <a14:foregroundMark x1="15800" y1="84513" x2="12717" y2="90855"/>
                        <a14:foregroundMark x1="15607" y1="85398" x2="12717" y2="89971"/>
                        <a14:foregroundMark x1="52601" y1="73746" x2="56262" y2="81121"/>
                        <a14:foregroundMark x1="36609" y1="13864" x2="35838" y2="9440"/>
                        <a14:foregroundMark x1="16763" y1="83481" x2="15800" y2="88938"/>
                        <a14:foregroundMark x1="17148" y1="81563" x2="20809" y2="91445"/>
                        <a14:foregroundMark x1="20424" y1="84071" x2="21580" y2="87316"/>
                        <a14:foregroundMark x1="18497" y1="81711" x2="10790" y2="83038"/>
                        <a14:foregroundMark x1="14836" y1="83186" x2="5588" y2="887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989" y="1566730"/>
            <a:ext cx="3295819" cy="430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7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世界杯消费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>
          <a:xfrm>
            <a:off x="5194570" y="3636243"/>
            <a:ext cx="6569245" cy="276999"/>
          </a:xfrm>
        </p:spPr>
        <p:txBody>
          <a:bodyPr/>
          <a:lstStyle/>
          <a:p>
            <a:r>
              <a:rPr lang="zh-CN" altLang="en-US" dirty="0"/>
              <a:t>数据来源于网络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19456" y="-3167055"/>
            <a:ext cx="3437159" cy="1185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66600" kern="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endParaRPr lang="zh-CN" altLang="en-US" sz="66600" kern="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3875602"/>
      </p:ext>
    </p:extLst>
  </p:cSld>
  <p:clrMapOvr>
    <a:masterClrMapping/>
  </p:clrMapOvr>
  <p:transition spd="med" advClick="0" advTm="100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79525" y="302795"/>
            <a:ext cx="20313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09"/>
            <a:r>
              <a:rPr lang="zh-CN" altLang="en-US" sz="24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+mn-ea"/>
                <a:sym typeface="+mn-lt"/>
              </a:rPr>
              <a:t>揭幕当天</a:t>
            </a:r>
            <a:r>
              <a:rPr kumimoji="1" lang="zh-CN" altLang="en-US" sz="2400" b="1" kern="0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夜宵</a:t>
            </a:r>
            <a:endParaRPr kumimoji="1" lang="en-US" altLang="zh-CN" sz="2400" b="1" kern="0" dirty="0">
              <a:solidFill>
                <a:schemeClr val="accent1"/>
              </a:solidFill>
              <a:latin typeface="+mn-ea"/>
              <a:cs typeface="+mn-ea"/>
              <a:sym typeface="+mn-lt"/>
            </a:endParaRPr>
          </a:p>
          <a:p>
            <a:pPr algn="ctr" defTabSz="914309"/>
            <a:r>
              <a:rPr kumimoji="1" lang="zh-CN" altLang="en-US" sz="2400" b="1" kern="0" dirty="0">
                <a:solidFill>
                  <a:srgbClr val="000000"/>
                </a:solidFill>
                <a:latin typeface="+mn-ea"/>
                <a:cs typeface="+mn-ea"/>
                <a:sym typeface="+mn-lt"/>
              </a:rPr>
              <a:t>小龙虾、啤酒</a:t>
            </a:r>
            <a:endParaRPr kumimoji="1" lang="en-US" altLang="zh-CN" sz="2400" b="1" kern="0" dirty="0">
              <a:solidFill>
                <a:srgbClr val="FFFFFF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394997" y="2766775"/>
            <a:ext cx="2641027" cy="3549955"/>
            <a:chOff x="3394997" y="2766775"/>
            <a:chExt cx="2641027" cy="3549955"/>
          </a:xfrm>
        </p:grpSpPr>
        <p:sp>
          <p:nvSpPr>
            <p:cNvPr id="8" name="矩形 7"/>
            <p:cNvSpPr/>
            <p:nvPr/>
          </p:nvSpPr>
          <p:spPr>
            <a:xfrm>
              <a:off x="3394997" y="2766775"/>
              <a:ext cx="2641027" cy="354995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766480" y="2905657"/>
              <a:ext cx="1937752" cy="912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09"/>
              <a:r>
                <a:rPr lang="en-US" altLang="zh-CN" sz="5332" kern="0" dirty="0">
                  <a:solidFill>
                    <a:schemeClr val="bg1"/>
                  </a:solidFill>
                  <a:cs typeface="+mn-ea"/>
                  <a:sym typeface="+mn-lt"/>
                </a:rPr>
                <a:t>271%</a:t>
              </a:r>
              <a:endParaRPr lang="zh-CN" altLang="en-US" sz="5332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10" name="直接连接符 21"/>
            <p:cNvCxnSpPr/>
            <p:nvPr/>
          </p:nvCxnSpPr>
          <p:spPr>
            <a:xfrm>
              <a:off x="4081520" y="3828292"/>
              <a:ext cx="1267983" cy="0"/>
            </a:xfrm>
            <a:prstGeom prst="line">
              <a:avLst/>
            </a:prstGeom>
            <a:ln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3860922" y="3842498"/>
              <a:ext cx="1709177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09"/>
              <a:r>
                <a:rPr lang="zh-CN" altLang="en-US" sz="2133" kern="0" dirty="0">
                  <a:solidFill>
                    <a:schemeClr val="bg1"/>
                  </a:solidFill>
                  <a:cs typeface="+mn-ea"/>
                  <a:sym typeface="+mn-lt"/>
                </a:rPr>
                <a:t>夜宵增幅</a:t>
              </a:r>
              <a:r>
                <a:rPr lang="en-US" altLang="zh-CN" sz="2133" kern="0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endParaRPr lang="zh-CN" altLang="en-US" sz="2133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2" name="矩形 55"/>
            <p:cNvSpPr/>
            <p:nvPr/>
          </p:nvSpPr>
          <p:spPr>
            <a:xfrm>
              <a:off x="3632348" y="4349081"/>
              <a:ext cx="2166326" cy="19590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09">
                <a:lnSpc>
                  <a:spcPct val="130000"/>
                </a:lnSpc>
              </a:pPr>
              <a:r>
                <a:rPr lang="zh-CN" altLang="en-US" sz="1333" kern="0" dirty="0">
                  <a:solidFill>
                    <a:schemeClr val="bg1"/>
                  </a:solidFill>
                  <a:cs typeface="+mn-ea"/>
                  <a:sym typeface="+mn-lt"/>
                </a:rPr>
                <a:t>送出</a:t>
              </a:r>
              <a:r>
                <a:rPr lang="en-US" altLang="zh-CN" sz="1333" kern="0" dirty="0">
                  <a:solidFill>
                    <a:schemeClr val="bg1"/>
                  </a:solidFill>
                  <a:cs typeface="+mn-ea"/>
                  <a:sym typeface="+mn-lt"/>
                </a:rPr>
                <a:t>153</a:t>
              </a:r>
              <a:r>
                <a:rPr lang="zh-CN" altLang="en-US" sz="1333" kern="0" dirty="0">
                  <a:solidFill>
                    <a:schemeClr val="bg1"/>
                  </a:solidFill>
                  <a:cs typeface="+mn-ea"/>
                  <a:sym typeface="+mn-lt"/>
                </a:rPr>
                <a:t>万只小龙虾；</a:t>
              </a:r>
              <a:endParaRPr lang="en-US" altLang="zh-CN" sz="1333" kern="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 defTabSz="914309">
                <a:lnSpc>
                  <a:spcPct val="130000"/>
                </a:lnSpc>
              </a:pPr>
              <a:r>
                <a:rPr kumimoji="1" lang="zh-CN" altLang="en-US" sz="1333" kern="0" dirty="0">
                  <a:solidFill>
                    <a:schemeClr val="bg1"/>
                  </a:solidFill>
                  <a:cs typeface="+mn-ea"/>
                  <a:sym typeface="+mn-lt"/>
                </a:rPr>
                <a:t>烤串订单增幅</a:t>
              </a:r>
              <a:r>
                <a:rPr kumimoji="1" lang="en-US" altLang="zh-CN" sz="1333" kern="0" dirty="0">
                  <a:solidFill>
                    <a:schemeClr val="bg1"/>
                  </a:solidFill>
                  <a:cs typeface="+mn-ea"/>
                  <a:sym typeface="+mn-lt"/>
                </a:rPr>
                <a:t>68%</a:t>
              </a:r>
              <a:r>
                <a:rPr kumimoji="1" lang="zh-CN" altLang="en-US" sz="1333" kern="0" dirty="0">
                  <a:solidFill>
                    <a:schemeClr val="bg1"/>
                  </a:solidFill>
                  <a:cs typeface="+mn-ea"/>
                  <a:sym typeface="+mn-lt"/>
                </a:rPr>
                <a:t>；</a:t>
              </a:r>
              <a:endParaRPr kumimoji="1" lang="en-US" altLang="zh-CN" sz="1333" kern="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 defTabSz="914309">
                <a:lnSpc>
                  <a:spcPct val="130000"/>
                </a:lnSpc>
              </a:pPr>
              <a:r>
                <a:rPr kumimoji="1" lang="zh-CN" altLang="en-US" sz="1333" kern="0" dirty="0">
                  <a:solidFill>
                    <a:schemeClr val="bg1"/>
                  </a:solidFill>
                  <a:cs typeface="+mn-ea"/>
                  <a:sym typeface="+mn-lt"/>
                </a:rPr>
                <a:t>白酒订单增幅</a:t>
              </a:r>
              <a:r>
                <a:rPr kumimoji="1" lang="en-US" altLang="zh-CN" sz="1333" kern="0" dirty="0">
                  <a:solidFill>
                    <a:schemeClr val="bg1"/>
                  </a:solidFill>
                  <a:cs typeface="+mn-ea"/>
                  <a:sym typeface="+mn-lt"/>
                </a:rPr>
                <a:t>31%</a:t>
              </a:r>
              <a:r>
                <a:rPr kumimoji="1" lang="zh-CN" altLang="en-US" sz="1333" kern="0" dirty="0">
                  <a:solidFill>
                    <a:schemeClr val="bg1"/>
                  </a:solidFill>
                  <a:cs typeface="+mn-ea"/>
                  <a:sym typeface="+mn-lt"/>
                </a:rPr>
                <a:t>；</a:t>
              </a:r>
              <a:endParaRPr kumimoji="1" lang="en-US" altLang="zh-CN" sz="1333" kern="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 defTabSz="914309">
                <a:lnSpc>
                  <a:spcPct val="130000"/>
                </a:lnSpc>
              </a:pPr>
              <a:r>
                <a:rPr kumimoji="1" lang="zh-CN" altLang="en-US" sz="1333" kern="0" dirty="0">
                  <a:solidFill>
                    <a:schemeClr val="bg1"/>
                  </a:solidFill>
                  <a:cs typeface="+mn-ea"/>
                  <a:sym typeface="+mn-lt"/>
                </a:rPr>
                <a:t>串串香订单增幅</a:t>
              </a:r>
              <a:r>
                <a:rPr kumimoji="1" lang="en-US" altLang="zh-CN" sz="1333" kern="0" dirty="0">
                  <a:solidFill>
                    <a:schemeClr val="bg1"/>
                  </a:solidFill>
                  <a:cs typeface="+mn-ea"/>
                  <a:sym typeface="+mn-lt"/>
                </a:rPr>
                <a:t>43%</a:t>
              </a:r>
              <a:r>
                <a:rPr kumimoji="1" lang="zh-CN" altLang="en-US" sz="1333" kern="0" dirty="0">
                  <a:solidFill>
                    <a:schemeClr val="bg1"/>
                  </a:solidFill>
                  <a:cs typeface="+mn-ea"/>
                  <a:sym typeface="+mn-lt"/>
                </a:rPr>
                <a:t>。</a:t>
              </a:r>
            </a:p>
            <a:p>
              <a:pPr algn="ctr" defTabSz="914309">
                <a:lnSpc>
                  <a:spcPct val="130000"/>
                </a:lnSpc>
              </a:pPr>
              <a:endParaRPr lang="en-US" altLang="zh-CN" sz="1333" kern="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 defTabSz="914309">
                <a:lnSpc>
                  <a:spcPct val="130000"/>
                </a:lnSpc>
              </a:pPr>
              <a:endParaRPr lang="en-US" altLang="zh-CN" sz="1333" kern="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 defTabSz="914309">
                <a:lnSpc>
                  <a:spcPct val="130000"/>
                </a:lnSpc>
              </a:pPr>
              <a:r>
                <a:rPr lang="zh-CN" altLang="en-US" sz="1333" kern="0" dirty="0">
                  <a:solidFill>
                    <a:schemeClr val="bg1"/>
                  </a:solidFill>
                  <a:cs typeface="+mn-ea"/>
                  <a:sym typeface="+mn-lt"/>
                </a:rPr>
                <a:t>。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8" r="30068"/>
          <a:stretch/>
        </p:blipFill>
        <p:spPr>
          <a:xfrm>
            <a:off x="676447" y="2776400"/>
            <a:ext cx="2612639" cy="353200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170157" y="2758448"/>
            <a:ext cx="2641027" cy="3549955"/>
            <a:chOff x="6170157" y="2758448"/>
            <a:chExt cx="2641027" cy="3549955"/>
          </a:xfrm>
        </p:grpSpPr>
        <p:sp>
          <p:nvSpPr>
            <p:cNvPr id="20" name="矩形 19"/>
            <p:cNvSpPr/>
            <p:nvPr/>
          </p:nvSpPr>
          <p:spPr>
            <a:xfrm>
              <a:off x="6170157" y="2758448"/>
              <a:ext cx="2641027" cy="354995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636082" y="2884161"/>
              <a:ext cx="1709177" cy="912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09"/>
              <a:r>
                <a:rPr lang="en-US" altLang="zh-CN" sz="5332" kern="0" dirty="0">
                  <a:solidFill>
                    <a:schemeClr val="bg1"/>
                  </a:solidFill>
                  <a:cs typeface="+mn-ea"/>
                  <a:sym typeface="+mn-lt"/>
                </a:rPr>
                <a:t>72%</a:t>
              </a:r>
              <a:endParaRPr lang="zh-CN" altLang="en-US" sz="5332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6856680" y="3819965"/>
              <a:ext cx="1267983" cy="0"/>
            </a:xfrm>
            <a:prstGeom prst="line">
              <a:avLst/>
            </a:prstGeom>
            <a:ln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6636082" y="3834171"/>
              <a:ext cx="1709177" cy="420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09"/>
              <a:r>
                <a:rPr lang="zh-CN" altLang="en-US" sz="2133" kern="0" dirty="0">
                  <a:solidFill>
                    <a:schemeClr val="bg1"/>
                  </a:solidFill>
                  <a:cs typeface="+mn-ea"/>
                  <a:sym typeface="+mn-lt"/>
                </a:rPr>
                <a:t>啤酒增幅</a:t>
              </a:r>
              <a:r>
                <a:rPr lang="en-US" altLang="zh-CN" sz="2133" kern="0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endParaRPr lang="zh-CN" altLang="en-US" sz="2133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4" name="矩形 55"/>
            <p:cNvSpPr/>
            <p:nvPr/>
          </p:nvSpPr>
          <p:spPr>
            <a:xfrm>
              <a:off x="6407508" y="4340754"/>
              <a:ext cx="2166326" cy="11590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09">
                <a:lnSpc>
                  <a:spcPct val="130000"/>
                </a:lnSpc>
              </a:pPr>
              <a:r>
                <a:rPr lang="zh-CN" altLang="en-US" sz="1333" kern="0" dirty="0">
                  <a:solidFill>
                    <a:schemeClr val="bg1"/>
                  </a:solidFill>
                  <a:cs typeface="+mn-ea"/>
                  <a:sym typeface="+mn-lt"/>
                </a:rPr>
                <a:t>送出</a:t>
              </a:r>
              <a:r>
                <a:rPr lang="en-US" altLang="zh-CN" sz="1333" kern="0" dirty="0">
                  <a:solidFill>
                    <a:schemeClr val="bg1"/>
                  </a:solidFill>
                  <a:cs typeface="+mn-ea"/>
                  <a:sym typeface="+mn-lt"/>
                </a:rPr>
                <a:t>28</a:t>
              </a:r>
              <a:r>
                <a:rPr lang="zh-CN" altLang="en-US" sz="1333" kern="0" dirty="0">
                  <a:solidFill>
                    <a:schemeClr val="bg1"/>
                  </a:solidFill>
                  <a:cs typeface="+mn-ea"/>
                  <a:sym typeface="+mn-lt"/>
                </a:rPr>
                <a:t>万瓶啤酒；</a:t>
              </a:r>
              <a:endParaRPr lang="en-US" altLang="zh-CN" sz="1333" kern="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 defTabSz="914309">
                <a:lnSpc>
                  <a:spcPct val="130000"/>
                </a:lnSpc>
              </a:pPr>
              <a:r>
                <a:rPr lang="zh-CN" altLang="en-US" sz="1333" kern="0" dirty="0">
                  <a:solidFill>
                    <a:schemeClr val="bg1"/>
                  </a:solidFill>
                  <a:cs typeface="+mn-ea"/>
                  <a:sym typeface="+mn-lt"/>
                </a:rPr>
                <a:t>白酒订单涨幅为</a:t>
              </a:r>
              <a:r>
                <a:rPr lang="en-US" altLang="zh-CN" sz="1333" kern="0" dirty="0">
                  <a:solidFill>
                    <a:schemeClr val="bg1"/>
                  </a:solidFill>
                  <a:cs typeface="+mn-ea"/>
                  <a:sym typeface="+mn-lt"/>
                </a:rPr>
                <a:t>31.45%</a:t>
              </a:r>
              <a:r>
                <a:rPr lang="zh-CN" altLang="en-US" sz="1333" kern="0" dirty="0">
                  <a:solidFill>
                    <a:schemeClr val="bg1"/>
                  </a:solidFill>
                  <a:cs typeface="+mn-ea"/>
                  <a:sym typeface="+mn-lt"/>
                </a:rPr>
                <a:t>；</a:t>
              </a:r>
              <a:endParaRPr lang="en-US" altLang="zh-CN" sz="1333" kern="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 defTabSz="914309">
                <a:lnSpc>
                  <a:spcPct val="130000"/>
                </a:lnSpc>
              </a:pPr>
              <a:r>
                <a:rPr lang="zh-CN" altLang="en-US" sz="1333" kern="0" dirty="0">
                  <a:solidFill>
                    <a:schemeClr val="bg1"/>
                  </a:solidFill>
                  <a:cs typeface="+mn-ea"/>
                  <a:sym typeface="+mn-lt"/>
                </a:rPr>
                <a:t>开幕七天，国产啤酒销量上升</a:t>
              </a:r>
              <a:r>
                <a:rPr lang="en-US" altLang="zh-CN" sz="1333" kern="0" dirty="0">
                  <a:solidFill>
                    <a:schemeClr val="bg1"/>
                  </a:solidFill>
                  <a:cs typeface="+mn-ea"/>
                  <a:sym typeface="+mn-lt"/>
                </a:rPr>
                <a:t>385%</a:t>
              </a:r>
              <a:r>
                <a:rPr lang="zh-CN" altLang="en-US" sz="1333" kern="0" dirty="0">
                  <a:solidFill>
                    <a:schemeClr val="bg1"/>
                  </a:solidFill>
                  <a:cs typeface="+mn-ea"/>
                  <a:sym typeface="+mn-lt"/>
                </a:rPr>
                <a:t>。</a:t>
              </a:r>
            </a:p>
          </p:txBody>
        </p:sp>
      </p:grpSp>
      <p:sp>
        <p:nvSpPr>
          <p:cNvPr id="25" name="矩形 24"/>
          <p:cNvSpPr/>
          <p:nvPr/>
        </p:nvSpPr>
        <p:spPr>
          <a:xfrm>
            <a:off x="8983431" y="2758448"/>
            <a:ext cx="2641027" cy="3549955"/>
          </a:xfrm>
          <a:prstGeom prst="rect">
            <a:avLst/>
          </a:prstGeom>
          <a:blipFill dpi="0" rotWithShape="1">
            <a:blip r:embed="rId3"/>
            <a:srcRect/>
            <a:tile tx="0" ty="0" sx="40000" sy="4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/>
            <a:endParaRPr lang="zh-CN" altLang="en-US" sz="3200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30" name="矩形 55"/>
          <p:cNvSpPr/>
          <p:nvPr/>
        </p:nvSpPr>
        <p:spPr>
          <a:xfrm>
            <a:off x="1888055" y="1449217"/>
            <a:ext cx="8863364" cy="1999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4309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各外卖网站数据显示，世界杯前两日，新零售夜宵战队场均售出近</a:t>
            </a:r>
            <a:r>
              <a:rPr lang="en-US" altLang="zh-CN" sz="1400" dirty="0"/>
              <a:t>600</a:t>
            </a:r>
            <a:r>
              <a:rPr lang="zh-CN" altLang="en-US" sz="1400" dirty="0"/>
              <a:t>万只小龙虾，还创造了场均配送</a:t>
            </a:r>
            <a:r>
              <a:rPr lang="en-US" altLang="zh-CN" sz="1400" dirty="0"/>
              <a:t>305</a:t>
            </a:r>
            <a:r>
              <a:rPr lang="zh-CN" altLang="en-US" sz="1400" dirty="0"/>
              <a:t>万只小龙虾的新纪录，某网站用户平均每秒下单</a:t>
            </a:r>
            <a:r>
              <a:rPr lang="en-US" altLang="zh-CN" sz="1400" dirty="0"/>
              <a:t>484</a:t>
            </a:r>
            <a:r>
              <a:rPr lang="zh-CN" altLang="en-US" sz="1400" dirty="0"/>
              <a:t>只小龙虾。</a:t>
            </a:r>
            <a:endParaRPr lang="en-US" altLang="zh-CN" sz="1400" dirty="0"/>
          </a:p>
          <a:p>
            <a:pPr marL="285750" indent="-285750" defTabSz="914309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333" kern="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世界杯首夜下单外卖的消费者以</a:t>
            </a:r>
            <a:r>
              <a:rPr lang="en-US" altLang="zh-CN" sz="1333" kern="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90</a:t>
            </a:r>
            <a:r>
              <a:rPr lang="zh-CN" altLang="en-US" sz="1333" kern="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后为主，占比超过</a:t>
            </a:r>
            <a:r>
              <a:rPr lang="en-US" altLang="zh-CN" sz="1333" kern="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63%</a:t>
            </a:r>
            <a:r>
              <a:rPr lang="zh-CN" altLang="en-US" sz="1333" kern="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。另外，</a:t>
            </a:r>
            <a:r>
              <a:rPr lang="en-US" altLang="zh-CN" sz="1333" kern="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80</a:t>
            </a:r>
            <a:r>
              <a:rPr lang="zh-CN" altLang="en-US" sz="1333" kern="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后消费者占比约</a:t>
            </a:r>
            <a:r>
              <a:rPr lang="en-US" altLang="zh-CN" sz="1333" kern="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27.37%</a:t>
            </a:r>
            <a:r>
              <a:rPr lang="zh-CN" altLang="en-US" sz="1333" kern="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。</a:t>
            </a:r>
            <a:endParaRPr lang="en-US" altLang="zh-CN" sz="1333" kern="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  <a:p>
            <a:pPr marL="285750" indent="-285750" defTabSz="914309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催生“品虾师”职业，最高年薪</a:t>
            </a:r>
            <a:r>
              <a:rPr lang="en-US" altLang="zh-CN" sz="1400" dirty="0"/>
              <a:t>60</a:t>
            </a:r>
            <a:r>
              <a:rPr lang="zh-CN" altLang="en-US" sz="1400" dirty="0"/>
              <a:t>万。</a:t>
            </a:r>
          </a:p>
          <a:p>
            <a:pPr algn="ctr" defTabSz="914309">
              <a:lnSpc>
                <a:spcPct val="130000"/>
              </a:lnSpc>
            </a:pPr>
            <a:r>
              <a:rPr lang="zh-CN" altLang="en-US" sz="1333" kern="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。</a:t>
            </a:r>
            <a:endParaRPr lang="en-US" altLang="zh-CN" sz="1333" kern="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  <a:p>
            <a:pPr algn="ctr" defTabSz="914309">
              <a:lnSpc>
                <a:spcPct val="130000"/>
              </a:lnSpc>
            </a:pPr>
            <a:endParaRPr lang="en-US" altLang="zh-CN" sz="1333" kern="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  <a:p>
            <a:pPr algn="ctr" defTabSz="914309">
              <a:lnSpc>
                <a:spcPct val="130000"/>
              </a:lnSpc>
            </a:pPr>
            <a:r>
              <a:rPr lang="zh-CN" altLang="en-US" sz="1333" kern="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2456597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53" presetClass="entr" presetSubtype="52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30" grpId="0"/>
      <p:bldP spid="30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1355198" y="2021227"/>
            <a:ext cx="2389029" cy="4332990"/>
            <a:chOff x="5112944" y="1725864"/>
            <a:chExt cx="1969652" cy="4151408"/>
          </a:xfrm>
        </p:grpSpPr>
        <p:sp>
          <p:nvSpPr>
            <p:cNvPr id="20" name="矩形 19"/>
            <p:cNvSpPr/>
            <p:nvPr/>
          </p:nvSpPr>
          <p:spPr>
            <a:xfrm>
              <a:off x="5112944" y="2302062"/>
              <a:ext cx="45719" cy="193966"/>
            </a:xfrm>
            <a:prstGeom prst="rect">
              <a:avLst/>
            </a:prstGeom>
            <a:solidFill>
              <a:srgbClr val="404040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112944" y="2708920"/>
              <a:ext cx="50084" cy="144016"/>
            </a:xfrm>
            <a:prstGeom prst="rect">
              <a:avLst/>
            </a:prstGeom>
            <a:solidFill>
              <a:srgbClr val="404040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112944" y="3018876"/>
              <a:ext cx="50084" cy="144016"/>
            </a:xfrm>
            <a:prstGeom prst="rect">
              <a:avLst/>
            </a:prstGeom>
            <a:solidFill>
              <a:srgbClr val="404040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5138380" y="1772816"/>
              <a:ext cx="1944216" cy="4104456"/>
            </a:xfrm>
            <a:prstGeom prst="roundRect">
              <a:avLst>
                <a:gd name="adj" fmla="val 11496"/>
              </a:avLst>
            </a:prstGeom>
            <a:solidFill>
              <a:srgbClr val="404040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6065856" y="1911808"/>
              <a:ext cx="72008" cy="72008"/>
            </a:xfrm>
            <a:prstGeom prst="ellipse">
              <a:avLst/>
            </a:prstGeom>
            <a:solidFill>
              <a:srgbClr val="D9D9D9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5907102" y="2084520"/>
              <a:ext cx="399004" cy="48336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6584396" y="1725864"/>
              <a:ext cx="252000" cy="46952"/>
            </a:xfrm>
            <a:prstGeom prst="rect">
              <a:avLst/>
            </a:prstGeom>
            <a:solidFill>
              <a:srgbClr val="404040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5915980" y="5414334"/>
              <a:ext cx="360040" cy="360040"/>
            </a:xfrm>
            <a:prstGeom prst="ellipse">
              <a:avLst/>
            </a:prstGeom>
            <a:solidFill>
              <a:srgbClr val="404040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5250954" y="2276872"/>
              <a:ext cx="1728192" cy="309634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32" r="25303"/>
          <a:stretch/>
        </p:blipFill>
        <p:spPr>
          <a:xfrm>
            <a:off x="1587334" y="2664895"/>
            <a:ext cx="1934677" cy="311573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72897" y="2964333"/>
            <a:ext cx="6238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600" b="1" dirty="0">
                <a:solidFill>
                  <a:schemeClr val="accent2"/>
                </a:solidFill>
              </a:rPr>
              <a:t>！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4294967295"/>
          </p:nvPr>
        </p:nvSpPr>
        <p:spPr>
          <a:xfrm>
            <a:off x="869736" y="572879"/>
            <a:ext cx="4358246" cy="53553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+mn-ea"/>
                <a:ea typeface="+mn-ea"/>
              </a:rPr>
              <a:t>618</a:t>
            </a:r>
            <a:r>
              <a:rPr lang="zh-CN" altLang="en-US" dirty="0">
                <a:latin typeface="+mn-ea"/>
                <a:ea typeface="+mn-ea"/>
              </a:rPr>
              <a:t>遇上世界杯</a:t>
            </a:r>
            <a:endParaRPr lang="zh-CN" altLang="en-US" baseline="0" dirty="0">
              <a:latin typeface="+mn-ea"/>
              <a:ea typeface="+mn-ea"/>
            </a:endParaRP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2471288504"/>
              </p:ext>
            </p:extLst>
          </p:nvPr>
        </p:nvGraphicFramePr>
        <p:xfrm>
          <a:off x="3586752" y="517489"/>
          <a:ext cx="8128000" cy="3806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2918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BA79438-E23C-4F8D-90BF-4F24CCE5BA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BF81CE7-B3DF-4FE5-B342-B47372238F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D23C547-8BD8-430A-9DCB-25599425E6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E287DC5-9B98-4DDD-B8FE-0B3BC19A4C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87D6897-476B-4672-B75C-A91BD0EF57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0144086-CE05-4F19-922B-38195F7EA1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E6B7439-51D4-4F6F-863F-C921FB9F53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8181FA3-4575-4C3C-B501-839FA65B66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04FDB47-C235-430E-A724-CE37EE3ED2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1B9245A-D08A-4126-B15E-719611EDBC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B8297A8-AF57-4ADE-BA03-97FCFF5D03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28B7B13-B76A-4FF5-9846-EACB0D7E30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E237A31-A49D-4814-977A-DB14606CC2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723FE0F-F168-4B40-A9D2-CF2F147735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43DA68F-9039-4918-97BC-9BD0D152E7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75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2EE5B1D-4567-4E32-833D-A991A57BAA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C80EB49-CC30-4A02-81E1-6AA9908ACE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25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EC28C48-95F6-4862-9335-94936837F6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250" autoRev="1" fill="remove"/>
                                        <p:tgtEl>
                                          <p:spTgt spid="3">
                                            <p:graphicEl>
                                              <a:dgm id="{7BA79438-E23C-4F8D-90BF-4F24CCE5BA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1" dur="250" autoRev="1" fill="remove"/>
                                        <p:tgtEl>
                                          <p:spTgt spid="3">
                                            <p:graphicEl>
                                              <a:dgm id="{7BA79438-E23C-4F8D-90BF-4F24CCE5BA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2" dur="250" autoRev="1" fill="remove"/>
                                        <p:tgtEl>
                                          <p:spTgt spid="3">
                                            <p:graphicEl>
                                              <a:dgm id="{7BA79438-E23C-4F8D-90BF-4F24CCE5BA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250" autoRev="1" fill="remove"/>
                                        <p:tgtEl>
                                          <p:spTgt spid="3">
                                            <p:graphicEl>
                                              <a:dgm id="{7BA79438-E23C-4F8D-90BF-4F24CCE5BA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250" autoRev="1" fill="remove"/>
                                        <p:tgtEl>
                                          <p:spTgt spid="3">
                                            <p:graphicEl>
                                              <a:dgm id="{7E237A31-A49D-4814-977A-DB14606CC2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7" dur="250" autoRev="1" fill="remove"/>
                                        <p:tgtEl>
                                          <p:spTgt spid="3">
                                            <p:graphicEl>
                                              <a:dgm id="{7E237A31-A49D-4814-977A-DB14606CC2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8" dur="250" autoRev="1" fill="remove"/>
                                        <p:tgtEl>
                                          <p:spTgt spid="3">
                                            <p:graphicEl>
                                              <a:dgm id="{7E237A31-A49D-4814-977A-DB14606CC2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250" autoRev="1" fill="remove"/>
                                        <p:tgtEl>
                                          <p:spTgt spid="3">
                                            <p:graphicEl>
                                              <a:dgm id="{7E237A31-A49D-4814-977A-DB14606CC2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250" autoRev="1" fill="remove"/>
                                        <p:tgtEl>
                                          <p:spTgt spid="3">
                                            <p:graphicEl>
                                              <a:dgm id="{3BF81CE7-B3DF-4FE5-B342-B47372238F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3" dur="250" autoRev="1" fill="remove"/>
                                        <p:tgtEl>
                                          <p:spTgt spid="3">
                                            <p:graphicEl>
                                              <a:dgm id="{3BF81CE7-B3DF-4FE5-B342-B47372238F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4" dur="250" autoRev="1" fill="remove"/>
                                        <p:tgtEl>
                                          <p:spTgt spid="3">
                                            <p:graphicEl>
                                              <a:dgm id="{3BF81CE7-B3DF-4FE5-B342-B47372238F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250" autoRev="1" fill="remove"/>
                                        <p:tgtEl>
                                          <p:spTgt spid="3">
                                            <p:graphicEl>
                                              <a:dgm id="{3BF81CE7-B3DF-4FE5-B342-B47372238F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250" autoRev="1" fill="remove"/>
                                        <p:tgtEl>
                                          <p:spTgt spid="3">
                                            <p:graphicEl>
                                              <a:dgm id="{4D23C547-8BD8-430A-9DCB-25599425E6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9" dur="250" autoRev="1" fill="remove"/>
                                        <p:tgtEl>
                                          <p:spTgt spid="3">
                                            <p:graphicEl>
                                              <a:dgm id="{4D23C547-8BD8-430A-9DCB-25599425E6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0" dur="250" autoRev="1" fill="remove"/>
                                        <p:tgtEl>
                                          <p:spTgt spid="3">
                                            <p:graphicEl>
                                              <a:dgm id="{4D23C547-8BD8-430A-9DCB-25599425E6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250" autoRev="1" fill="remove"/>
                                        <p:tgtEl>
                                          <p:spTgt spid="3">
                                            <p:graphicEl>
                                              <a:dgm id="{4D23C547-8BD8-430A-9DCB-25599425E6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4" dur="250" autoRev="1" fill="remove"/>
                                        <p:tgtEl>
                                          <p:spTgt spid="3">
                                            <p:graphicEl>
                                              <a:dgm id="{1723FE0F-F168-4B40-A9D2-CF2F147735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5" dur="250" autoRev="1" fill="remove"/>
                                        <p:tgtEl>
                                          <p:spTgt spid="3">
                                            <p:graphicEl>
                                              <a:dgm id="{1723FE0F-F168-4B40-A9D2-CF2F147735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6" dur="250" autoRev="1" fill="remove"/>
                                        <p:tgtEl>
                                          <p:spTgt spid="3">
                                            <p:graphicEl>
                                              <a:dgm id="{1723FE0F-F168-4B40-A9D2-CF2F147735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250" autoRev="1" fill="remove"/>
                                        <p:tgtEl>
                                          <p:spTgt spid="3">
                                            <p:graphicEl>
                                              <a:dgm id="{1723FE0F-F168-4B40-A9D2-CF2F147735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250" autoRev="1" fill="remove"/>
                                        <p:tgtEl>
                                          <p:spTgt spid="3">
                                            <p:graphicEl>
                                              <a:dgm id="{BE287DC5-9B98-4DDD-B8FE-0B3BC19A4C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1" dur="250" autoRev="1" fill="remove"/>
                                        <p:tgtEl>
                                          <p:spTgt spid="3">
                                            <p:graphicEl>
                                              <a:dgm id="{BE287DC5-9B98-4DDD-B8FE-0B3BC19A4C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2" dur="250" autoRev="1" fill="remove"/>
                                        <p:tgtEl>
                                          <p:spTgt spid="3">
                                            <p:graphicEl>
                                              <a:dgm id="{BE287DC5-9B98-4DDD-B8FE-0B3BC19A4C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250" autoRev="1" fill="remove"/>
                                        <p:tgtEl>
                                          <p:spTgt spid="3">
                                            <p:graphicEl>
                                              <a:dgm id="{BE287DC5-9B98-4DDD-B8FE-0B3BC19A4C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250" autoRev="1" fill="remove"/>
                                        <p:tgtEl>
                                          <p:spTgt spid="3">
                                            <p:graphicEl>
                                              <a:dgm id="{987D6897-476B-4672-B75C-A91BD0EF57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7" dur="250" autoRev="1" fill="remove"/>
                                        <p:tgtEl>
                                          <p:spTgt spid="3">
                                            <p:graphicEl>
                                              <a:dgm id="{987D6897-476B-4672-B75C-A91BD0EF57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8" dur="250" autoRev="1" fill="remove"/>
                                        <p:tgtEl>
                                          <p:spTgt spid="3">
                                            <p:graphicEl>
                                              <a:dgm id="{987D6897-476B-4672-B75C-A91BD0EF57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" dur="250" autoRev="1" fill="remove"/>
                                        <p:tgtEl>
                                          <p:spTgt spid="3">
                                            <p:graphicEl>
                                              <a:dgm id="{987D6897-476B-4672-B75C-A91BD0EF57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00"/>
                            </p:stCondLst>
                            <p:childTnLst>
                              <p:par>
                                <p:cTn id="101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2" dur="250" autoRev="1" fill="remove"/>
                                        <p:tgtEl>
                                          <p:spTgt spid="3">
                                            <p:graphicEl>
                                              <a:dgm id="{D43DA68F-9039-4918-97BC-9BD0D152E7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3" dur="250" autoRev="1" fill="remove"/>
                                        <p:tgtEl>
                                          <p:spTgt spid="3">
                                            <p:graphicEl>
                                              <a:dgm id="{D43DA68F-9039-4918-97BC-9BD0D152E7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4" dur="250" autoRev="1" fill="remove"/>
                                        <p:tgtEl>
                                          <p:spTgt spid="3">
                                            <p:graphicEl>
                                              <a:dgm id="{D43DA68F-9039-4918-97BC-9BD0D152E7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250" autoRev="1" fill="remove"/>
                                        <p:tgtEl>
                                          <p:spTgt spid="3">
                                            <p:graphicEl>
                                              <a:dgm id="{D43DA68F-9039-4918-97BC-9BD0D152E7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500"/>
                            </p:stCondLst>
                            <p:childTnLst>
                              <p:par>
                                <p:cTn id="107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8" dur="250" autoRev="1" fill="remove"/>
                                        <p:tgtEl>
                                          <p:spTgt spid="3">
                                            <p:graphicEl>
                                              <a:dgm id="{10144086-CE05-4F19-922B-38195F7EA1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9" dur="250" autoRev="1" fill="remove"/>
                                        <p:tgtEl>
                                          <p:spTgt spid="3">
                                            <p:graphicEl>
                                              <a:dgm id="{10144086-CE05-4F19-922B-38195F7EA1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0" dur="250" autoRev="1" fill="remove"/>
                                        <p:tgtEl>
                                          <p:spTgt spid="3">
                                            <p:graphicEl>
                                              <a:dgm id="{10144086-CE05-4F19-922B-38195F7EA1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1" dur="250" autoRev="1" fill="remove"/>
                                        <p:tgtEl>
                                          <p:spTgt spid="3">
                                            <p:graphicEl>
                                              <a:dgm id="{10144086-CE05-4F19-922B-38195F7EA1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9000"/>
                            </p:stCondLst>
                            <p:childTnLst>
                              <p:par>
                                <p:cTn id="113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4" dur="250" autoRev="1" fill="remove"/>
                                        <p:tgtEl>
                                          <p:spTgt spid="3">
                                            <p:graphicEl>
                                              <a:dgm id="{9E6B7439-51D4-4F6F-863F-C921FB9F53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5" dur="250" autoRev="1" fill="remove"/>
                                        <p:tgtEl>
                                          <p:spTgt spid="3">
                                            <p:graphicEl>
                                              <a:dgm id="{9E6B7439-51D4-4F6F-863F-C921FB9F53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6" dur="250" autoRev="1" fill="remove"/>
                                        <p:tgtEl>
                                          <p:spTgt spid="3">
                                            <p:graphicEl>
                                              <a:dgm id="{9E6B7439-51D4-4F6F-863F-C921FB9F53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250" autoRev="1" fill="remove"/>
                                        <p:tgtEl>
                                          <p:spTgt spid="3">
                                            <p:graphicEl>
                                              <a:dgm id="{9E6B7439-51D4-4F6F-863F-C921FB9F53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500"/>
                            </p:stCondLst>
                            <p:childTnLst>
                              <p:par>
                                <p:cTn id="119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0" dur="250" autoRev="1" fill="remove"/>
                                        <p:tgtEl>
                                          <p:spTgt spid="3">
                                            <p:graphicEl>
                                              <a:dgm id="{62EE5B1D-4567-4E32-833D-A991A57BAA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1" dur="250" autoRev="1" fill="remove"/>
                                        <p:tgtEl>
                                          <p:spTgt spid="3">
                                            <p:graphicEl>
                                              <a:dgm id="{62EE5B1D-4567-4E32-833D-A991A57BAA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2" dur="250" autoRev="1" fill="remove"/>
                                        <p:tgtEl>
                                          <p:spTgt spid="3">
                                            <p:graphicEl>
                                              <a:dgm id="{62EE5B1D-4567-4E32-833D-A991A57BAA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3" dur="250" autoRev="1" fill="remove"/>
                                        <p:tgtEl>
                                          <p:spTgt spid="3">
                                            <p:graphicEl>
                                              <a:dgm id="{62EE5B1D-4567-4E32-833D-A991A57BAA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5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" dur="250" autoRev="1" fill="remove"/>
                                        <p:tgtEl>
                                          <p:spTgt spid="3">
                                            <p:graphicEl>
                                              <a:dgm id="{08181FA3-4575-4C3C-B501-839FA65B66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7" dur="250" autoRev="1" fill="remove"/>
                                        <p:tgtEl>
                                          <p:spTgt spid="3">
                                            <p:graphicEl>
                                              <a:dgm id="{08181FA3-4575-4C3C-B501-839FA65B66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8" dur="250" autoRev="1" fill="remove"/>
                                        <p:tgtEl>
                                          <p:spTgt spid="3">
                                            <p:graphicEl>
                                              <a:dgm id="{08181FA3-4575-4C3C-B501-839FA65B66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250" autoRev="1" fill="remove"/>
                                        <p:tgtEl>
                                          <p:spTgt spid="3">
                                            <p:graphicEl>
                                              <a:dgm id="{08181FA3-4575-4C3C-B501-839FA65B66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1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2" dur="250" autoRev="1" fill="remove"/>
                                        <p:tgtEl>
                                          <p:spTgt spid="3">
                                            <p:graphicEl>
                                              <a:dgm id="{F04FDB47-C235-430E-A724-CE37EE3ED2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3" dur="250" autoRev="1" fill="remove"/>
                                        <p:tgtEl>
                                          <p:spTgt spid="3">
                                            <p:graphicEl>
                                              <a:dgm id="{F04FDB47-C235-430E-A724-CE37EE3ED2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4" dur="250" autoRev="1" fill="remove"/>
                                        <p:tgtEl>
                                          <p:spTgt spid="3">
                                            <p:graphicEl>
                                              <a:dgm id="{F04FDB47-C235-430E-A724-CE37EE3ED2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5" dur="250" autoRev="1" fill="remove"/>
                                        <p:tgtEl>
                                          <p:spTgt spid="3">
                                            <p:graphicEl>
                                              <a:dgm id="{F04FDB47-C235-430E-A724-CE37EE3ED2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7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8" dur="250" autoRev="1" fill="remove"/>
                                        <p:tgtEl>
                                          <p:spTgt spid="3">
                                            <p:graphicEl>
                                              <a:dgm id="{6C80EB49-CC30-4A02-81E1-6AA9908ACE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9" dur="250" autoRev="1" fill="remove"/>
                                        <p:tgtEl>
                                          <p:spTgt spid="3">
                                            <p:graphicEl>
                                              <a:dgm id="{6C80EB49-CC30-4A02-81E1-6AA9908ACE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0" dur="250" autoRev="1" fill="remove"/>
                                        <p:tgtEl>
                                          <p:spTgt spid="3">
                                            <p:graphicEl>
                                              <a:dgm id="{6C80EB49-CC30-4A02-81E1-6AA9908ACE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1" dur="250" autoRev="1" fill="remove"/>
                                        <p:tgtEl>
                                          <p:spTgt spid="3">
                                            <p:graphicEl>
                                              <a:dgm id="{6C80EB49-CC30-4A02-81E1-6AA9908ACE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43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4" dur="250" autoRev="1" fill="remove"/>
                                        <p:tgtEl>
                                          <p:spTgt spid="3">
                                            <p:graphicEl>
                                              <a:dgm id="{B1B9245A-D08A-4126-B15E-719611EDBC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5" dur="250" autoRev="1" fill="remove"/>
                                        <p:tgtEl>
                                          <p:spTgt spid="3">
                                            <p:graphicEl>
                                              <a:dgm id="{B1B9245A-D08A-4126-B15E-719611EDBC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6" dur="250" autoRev="1" fill="remove"/>
                                        <p:tgtEl>
                                          <p:spTgt spid="3">
                                            <p:graphicEl>
                                              <a:dgm id="{B1B9245A-D08A-4126-B15E-719611EDBC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7" dur="250" autoRev="1" fill="remove"/>
                                        <p:tgtEl>
                                          <p:spTgt spid="3">
                                            <p:graphicEl>
                                              <a:dgm id="{B1B9245A-D08A-4126-B15E-719611EDBC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49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0" dur="250" autoRev="1" fill="remove"/>
                                        <p:tgtEl>
                                          <p:spTgt spid="3">
                                            <p:graphicEl>
                                              <a:dgm id="{BB8297A8-AF57-4ADE-BA03-97FCFF5D03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51" dur="250" autoRev="1" fill="remove"/>
                                        <p:tgtEl>
                                          <p:spTgt spid="3">
                                            <p:graphicEl>
                                              <a:dgm id="{BB8297A8-AF57-4ADE-BA03-97FCFF5D03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2" dur="250" autoRev="1" fill="remove"/>
                                        <p:tgtEl>
                                          <p:spTgt spid="3">
                                            <p:graphicEl>
                                              <a:dgm id="{BB8297A8-AF57-4ADE-BA03-97FCFF5D03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3" dur="250" autoRev="1" fill="remove"/>
                                        <p:tgtEl>
                                          <p:spTgt spid="3">
                                            <p:graphicEl>
                                              <a:dgm id="{BB8297A8-AF57-4ADE-BA03-97FCFF5D03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55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6" dur="250" autoRev="1" fill="remove"/>
                                        <p:tgtEl>
                                          <p:spTgt spid="3">
                                            <p:graphicEl>
                                              <a:dgm id="{2EC28C48-95F6-4862-9335-94936837F6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57" dur="250" autoRev="1" fill="remove"/>
                                        <p:tgtEl>
                                          <p:spTgt spid="3">
                                            <p:graphicEl>
                                              <a:dgm id="{2EC28C48-95F6-4862-9335-94936837F6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8" dur="250" autoRev="1" fill="remove"/>
                                        <p:tgtEl>
                                          <p:spTgt spid="3">
                                            <p:graphicEl>
                                              <a:dgm id="{2EC28C48-95F6-4862-9335-94936837F6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9" dur="250" autoRev="1" fill="remove"/>
                                        <p:tgtEl>
                                          <p:spTgt spid="3">
                                            <p:graphicEl>
                                              <a:dgm id="{2EC28C48-95F6-4862-9335-94936837F6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61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2" dur="250" autoRev="1" fill="remove"/>
                                        <p:tgtEl>
                                          <p:spTgt spid="3">
                                            <p:graphicEl>
                                              <a:dgm id="{728B7B13-B76A-4FF5-9846-EACB0D7E30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3" dur="250" autoRev="1" fill="remove"/>
                                        <p:tgtEl>
                                          <p:spTgt spid="3">
                                            <p:graphicEl>
                                              <a:dgm id="{728B7B13-B76A-4FF5-9846-EACB0D7E30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4" dur="250" autoRev="1" fill="remove"/>
                                        <p:tgtEl>
                                          <p:spTgt spid="3">
                                            <p:graphicEl>
                                              <a:dgm id="{728B7B13-B76A-4FF5-9846-EACB0D7E30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5" dur="250" autoRev="1" fill="remove"/>
                                        <p:tgtEl>
                                          <p:spTgt spid="3">
                                            <p:graphicEl>
                                              <a:dgm id="{728B7B13-B76A-4FF5-9846-EACB0D7E30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67" presetID="24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8" dur="500" fill="hold"/>
                                        <p:tgtEl>
                                          <p:spTgt spid="3">
                                            <p:graphicEl>
                                              <a:dgm id="{7BA79438-E23C-4F8D-90BF-4F24CCE5BA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9" dur="500" fill="hold"/>
                                        <p:tgtEl>
                                          <p:spTgt spid="3">
                                            <p:graphicEl>
                                              <a:dgm id="{7BA79438-E23C-4F8D-90BF-4F24CCE5BA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0" dur="500" fill="hold"/>
                                        <p:tgtEl>
                                          <p:spTgt spid="3">
                                            <p:graphicEl>
                                              <a:dgm id="{7BA79438-E23C-4F8D-90BF-4F24CCE5BA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1" dur="500" fill="hold"/>
                                        <p:tgtEl>
                                          <p:spTgt spid="3">
                                            <p:graphicEl>
                                              <a:dgm id="{7BA79438-E23C-4F8D-90BF-4F24CCE5BA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4000"/>
                            </p:stCondLst>
                            <p:childTnLst>
                              <p:par>
                                <p:cTn id="173" presetID="24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4" dur="500" fill="hold"/>
                                        <p:tgtEl>
                                          <p:spTgt spid="3">
                                            <p:graphicEl>
                                              <a:dgm id="{7E237A31-A49D-4814-977A-DB14606CC2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5" dur="500" fill="hold"/>
                                        <p:tgtEl>
                                          <p:spTgt spid="3">
                                            <p:graphicEl>
                                              <a:dgm id="{7E237A31-A49D-4814-977A-DB14606CC2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6" dur="500" fill="hold"/>
                                        <p:tgtEl>
                                          <p:spTgt spid="3">
                                            <p:graphicEl>
                                              <a:dgm id="{7E237A31-A49D-4814-977A-DB14606CC2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7" dur="500" fill="hold"/>
                                        <p:tgtEl>
                                          <p:spTgt spid="3">
                                            <p:graphicEl>
                                              <a:dgm id="{7E237A31-A49D-4814-977A-DB14606CC2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4500"/>
                            </p:stCondLst>
                            <p:childTnLst>
                              <p:par>
                                <p:cTn id="179" presetID="24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0" dur="500" fill="hold"/>
                                        <p:tgtEl>
                                          <p:spTgt spid="3">
                                            <p:graphicEl>
                                              <a:dgm id="{3BF81CE7-B3DF-4FE5-B342-B47372238F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1" dur="500" fill="hold"/>
                                        <p:tgtEl>
                                          <p:spTgt spid="3">
                                            <p:graphicEl>
                                              <a:dgm id="{3BF81CE7-B3DF-4FE5-B342-B47372238F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2" dur="500" fill="hold"/>
                                        <p:tgtEl>
                                          <p:spTgt spid="3">
                                            <p:graphicEl>
                                              <a:dgm id="{3BF81CE7-B3DF-4FE5-B342-B47372238F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83" dur="500" fill="hold"/>
                                        <p:tgtEl>
                                          <p:spTgt spid="3">
                                            <p:graphicEl>
                                              <a:dgm id="{3BF81CE7-B3DF-4FE5-B342-B47372238F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85" presetID="24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6" dur="500" fill="hold"/>
                                        <p:tgtEl>
                                          <p:spTgt spid="3">
                                            <p:graphicEl>
                                              <a:dgm id="{4D23C547-8BD8-430A-9DCB-25599425E6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7" dur="500" fill="hold"/>
                                        <p:tgtEl>
                                          <p:spTgt spid="3">
                                            <p:graphicEl>
                                              <a:dgm id="{4D23C547-8BD8-430A-9DCB-25599425E6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8" dur="500" fill="hold"/>
                                        <p:tgtEl>
                                          <p:spTgt spid="3">
                                            <p:graphicEl>
                                              <a:dgm id="{4D23C547-8BD8-430A-9DCB-25599425E6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89" dur="500" fill="hold"/>
                                        <p:tgtEl>
                                          <p:spTgt spid="3">
                                            <p:graphicEl>
                                              <a:dgm id="{4D23C547-8BD8-430A-9DCB-25599425E6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5500"/>
                            </p:stCondLst>
                            <p:childTnLst>
                              <p:par>
                                <p:cTn id="191" presetID="24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2" dur="500" fill="hold"/>
                                        <p:tgtEl>
                                          <p:spTgt spid="3">
                                            <p:graphicEl>
                                              <a:dgm id="{1723FE0F-F168-4B40-A9D2-CF2F147735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3" dur="500" fill="hold"/>
                                        <p:tgtEl>
                                          <p:spTgt spid="3">
                                            <p:graphicEl>
                                              <a:dgm id="{1723FE0F-F168-4B40-A9D2-CF2F147735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4" dur="500" fill="hold"/>
                                        <p:tgtEl>
                                          <p:spTgt spid="3">
                                            <p:graphicEl>
                                              <a:dgm id="{1723FE0F-F168-4B40-A9D2-CF2F147735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5" dur="500" fill="hold"/>
                                        <p:tgtEl>
                                          <p:spTgt spid="3">
                                            <p:graphicEl>
                                              <a:dgm id="{1723FE0F-F168-4B40-A9D2-CF2F147735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6000"/>
                            </p:stCondLst>
                            <p:childTnLst>
                              <p:par>
                                <p:cTn id="197" presetID="24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8" dur="500" fill="hold"/>
                                        <p:tgtEl>
                                          <p:spTgt spid="3">
                                            <p:graphicEl>
                                              <a:dgm id="{BE287DC5-9B98-4DDD-B8FE-0B3BC19A4C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9" dur="500" fill="hold"/>
                                        <p:tgtEl>
                                          <p:spTgt spid="3">
                                            <p:graphicEl>
                                              <a:dgm id="{BE287DC5-9B98-4DDD-B8FE-0B3BC19A4C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0" dur="500" fill="hold"/>
                                        <p:tgtEl>
                                          <p:spTgt spid="3">
                                            <p:graphicEl>
                                              <a:dgm id="{BE287DC5-9B98-4DDD-B8FE-0B3BC19A4C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01" dur="500" fill="hold"/>
                                        <p:tgtEl>
                                          <p:spTgt spid="3">
                                            <p:graphicEl>
                                              <a:dgm id="{BE287DC5-9B98-4DDD-B8FE-0B3BC19A4C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6500"/>
                            </p:stCondLst>
                            <p:childTnLst>
                              <p:par>
                                <p:cTn id="203" presetID="24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4" dur="500" fill="hold"/>
                                        <p:tgtEl>
                                          <p:spTgt spid="3">
                                            <p:graphicEl>
                                              <a:dgm id="{987D6897-476B-4672-B75C-A91BD0EF57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5" dur="500" fill="hold"/>
                                        <p:tgtEl>
                                          <p:spTgt spid="3">
                                            <p:graphicEl>
                                              <a:dgm id="{987D6897-476B-4672-B75C-A91BD0EF57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6" dur="500" fill="hold"/>
                                        <p:tgtEl>
                                          <p:spTgt spid="3">
                                            <p:graphicEl>
                                              <a:dgm id="{987D6897-476B-4672-B75C-A91BD0EF57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07" dur="500" fill="hold"/>
                                        <p:tgtEl>
                                          <p:spTgt spid="3">
                                            <p:graphicEl>
                                              <a:dgm id="{987D6897-476B-4672-B75C-A91BD0EF57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17000"/>
                            </p:stCondLst>
                            <p:childTnLst>
                              <p:par>
                                <p:cTn id="209" presetID="24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0" dur="500" fill="hold"/>
                                        <p:tgtEl>
                                          <p:spTgt spid="3">
                                            <p:graphicEl>
                                              <a:dgm id="{D43DA68F-9039-4918-97BC-9BD0D152E7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11" dur="500" fill="hold"/>
                                        <p:tgtEl>
                                          <p:spTgt spid="3">
                                            <p:graphicEl>
                                              <a:dgm id="{D43DA68F-9039-4918-97BC-9BD0D152E7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12" dur="500" fill="hold"/>
                                        <p:tgtEl>
                                          <p:spTgt spid="3">
                                            <p:graphicEl>
                                              <a:dgm id="{D43DA68F-9039-4918-97BC-9BD0D152E7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13" dur="500" fill="hold"/>
                                        <p:tgtEl>
                                          <p:spTgt spid="3">
                                            <p:graphicEl>
                                              <a:dgm id="{D43DA68F-9039-4918-97BC-9BD0D152E7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17500"/>
                            </p:stCondLst>
                            <p:childTnLst>
                              <p:par>
                                <p:cTn id="215" presetID="24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6" dur="500" fill="hold"/>
                                        <p:tgtEl>
                                          <p:spTgt spid="3">
                                            <p:graphicEl>
                                              <a:dgm id="{10144086-CE05-4F19-922B-38195F7EA1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17" dur="500" fill="hold"/>
                                        <p:tgtEl>
                                          <p:spTgt spid="3">
                                            <p:graphicEl>
                                              <a:dgm id="{10144086-CE05-4F19-922B-38195F7EA1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18" dur="500" fill="hold"/>
                                        <p:tgtEl>
                                          <p:spTgt spid="3">
                                            <p:graphicEl>
                                              <a:dgm id="{10144086-CE05-4F19-922B-38195F7EA1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19" dur="500" fill="hold"/>
                                        <p:tgtEl>
                                          <p:spTgt spid="3">
                                            <p:graphicEl>
                                              <a:dgm id="{10144086-CE05-4F19-922B-38195F7EA1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18000"/>
                            </p:stCondLst>
                            <p:childTnLst>
                              <p:par>
                                <p:cTn id="221" presetID="24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2" dur="500" fill="hold"/>
                                        <p:tgtEl>
                                          <p:spTgt spid="3">
                                            <p:graphicEl>
                                              <a:dgm id="{9E6B7439-51D4-4F6F-863F-C921FB9F53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3" dur="500" fill="hold"/>
                                        <p:tgtEl>
                                          <p:spTgt spid="3">
                                            <p:graphicEl>
                                              <a:dgm id="{9E6B7439-51D4-4F6F-863F-C921FB9F53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4" dur="500" fill="hold"/>
                                        <p:tgtEl>
                                          <p:spTgt spid="3">
                                            <p:graphicEl>
                                              <a:dgm id="{9E6B7439-51D4-4F6F-863F-C921FB9F53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25" dur="500" fill="hold"/>
                                        <p:tgtEl>
                                          <p:spTgt spid="3">
                                            <p:graphicEl>
                                              <a:dgm id="{9E6B7439-51D4-4F6F-863F-C921FB9F53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18500"/>
                            </p:stCondLst>
                            <p:childTnLst>
                              <p:par>
                                <p:cTn id="227" presetID="24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8" dur="500" fill="hold"/>
                                        <p:tgtEl>
                                          <p:spTgt spid="3">
                                            <p:graphicEl>
                                              <a:dgm id="{62EE5B1D-4567-4E32-833D-A991A57BAA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9" dur="500" fill="hold"/>
                                        <p:tgtEl>
                                          <p:spTgt spid="3">
                                            <p:graphicEl>
                                              <a:dgm id="{62EE5B1D-4567-4E32-833D-A991A57BAA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0" dur="500" fill="hold"/>
                                        <p:tgtEl>
                                          <p:spTgt spid="3">
                                            <p:graphicEl>
                                              <a:dgm id="{62EE5B1D-4567-4E32-833D-A991A57BAA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31" dur="500" fill="hold"/>
                                        <p:tgtEl>
                                          <p:spTgt spid="3">
                                            <p:graphicEl>
                                              <a:dgm id="{62EE5B1D-4567-4E32-833D-A991A57BAA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19000"/>
                            </p:stCondLst>
                            <p:childTnLst>
                              <p:par>
                                <p:cTn id="233" presetID="24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4" dur="500" fill="hold"/>
                                        <p:tgtEl>
                                          <p:spTgt spid="3">
                                            <p:graphicEl>
                                              <a:dgm id="{08181FA3-4575-4C3C-B501-839FA65B66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5" dur="500" fill="hold"/>
                                        <p:tgtEl>
                                          <p:spTgt spid="3">
                                            <p:graphicEl>
                                              <a:dgm id="{08181FA3-4575-4C3C-B501-839FA65B66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6" dur="500" fill="hold"/>
                                        <p:tgtEl>
                                          <p:spTgt spid="3">
                                            <p:graphicEl>
                                              <a:dgm id="{08181FA3-4575-4C3C-B501-839FA65B66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37" dur="500" fill="hold"/>
                                        <p:tgtEl>
                                          <p:spTgt spid="3">
                                            <p:graphicEl>
                                              <a:dgm id="{08181FA3-4575-4C3C-B501-839FA65B66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19500"/>
                            </p:stCondLst>
                            <p:childTnLst>
                              <p:par>
                                <p:cTn id="239" presetID="24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0" dur="500" fill="hold"/>
                                        <p:tgtEl>
                                          <p:spTgt spid="3">
                                            <p:graphicEl>
                                              <a:dgm id="{F04FDB47-C235-430E-A724-CE37EE3ED2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41" dur="500" fill="hold"/>
                                        <p:tgtEl>
                                          <p:spTgt spid="3">
                                            <p:graphicEl>
                                              <a:dgm id="{F04FDB47-C235-430E-A724-CE37EE3ED2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42" dur="500" fill="hold"/>
                                        <p:tgtEl>
                                          <p:spTgt spid="3">
                                            <p:graphicEl>
                                              <a:dgm id="{F04FDB47-C235-430E-A724-CE37EE3ED2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43" dur="500" fill="hold"/>
                                        <p:tgtEl>
                                          <p:spTgt spid="3">
                                            <p:graphicEl>
                                              <a:dgm id="{F04FDB47-C235-430E-A724-CE37EE3ED2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20000"/>
                            </p:stCondLst>
                            <p:childTnLst>
                              <p:par>
                                <p:cTn id="245" presetID="24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6" dur="500" fill="hold"/>
                                        <p:tgtEl>
                                          <p:spTgt spid="3">
                                            <p:graphicEl>
                                              <a:dgm id="{6C80EB49-CC30-4A02-81E1-6AA9908ACE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47" dur="500" fill="hold"/>
                                        <p:tgtEl>
                                          <p:spTgt spid="3">
                                            <p:graphicEl>
                                              <a:dgm id="{6C80EB49-CC30-4A02-81E1-6AA9908ACE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48" dur="500" fill="hold"/>
                                        <p:tgtEl>
                                          <p:spTgt spid="3">
                                            <p:graphicEl>
                                              <a:dgm id="{6C80EB49-CC30-4A02-81E1-6AA9908ACE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49" dur="500" fill="hold"/>
                                        <p:tgtEl>
                                          <p:spTgt spid="3">
                                            <p:graphicEl>
                                              <a:dgm id="{6C80EB49-CC30-4A02-81E1-6AA9908ACE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20500"/>
                            </p:stCondLst>
                            <p:childTnLst>
                              <p:par>
                                <p:cTn id="251" presetID="24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2" dur="500" fill="hold"/>
                                        <p:tgtEl>
                                          <p:spTgt spid="3">
                                            <p:graphicEl>
                                              <a:dgm id="{B1B9245A-D08A-4126-B15E-719611EDBC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53" dur="500" fill="hold"/>
                                        <p:tgtEl>
                                          <p:spTgt spid="3">
                                            <p:graphicEl>
                                              <a:dgm id="{B1B9245A-D08A-4126-B15E-719611EDBC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54" dur="500" fill="hold"/>
                                        <p:tgtEl>
                                          <p:spTgt spid="3">
                                            <p:graphicEl>
                                              <a:dgm id="{B1B9245A-D08A-4126-B15E-719611EDBC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55" dur="500" fill="hold"/>
                                        <p:tgtEl>
                                          <p:spTgt spid="3">
                                            <p:graphicEl>
                                              <a:dgm id="{B1B9245A-D08A-4126-B15E-719611EDBC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21000"/>
                            </p:stCondLst>
                            <p:childTnLst>
                              <p:par>
                                <p:cTn id="257" presetID="24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8" dur="500" fill="hold"/>
                                        <p:tgtEl>
                                          <p:spTgt spid="3">
                                            <p:graphicEl>
                                              <a:dgm id="{BB8297A8-AF57-4ADE-BA03-97FCFF5D03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59" dur="500" fill="hold"/>
                                        <p:tgtEl>
                                          <p:spTgt spid="3">
                                            <p:graphicEl>
                                              <a:dgm id="{BB8297A8-AF57-4ADE-BA03-97FCFF5D03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60" dur="500" fill="hold"/>
                                        <p:tgtEl>
                                          <p:spTgt spid="3">
                                            <p:graphicEl>
                                              <a:dgm id="{BB8297A8-AF57-4ADE-BA03-97FCFF5D03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61" dur="500" fill="hold"/>
                                        <p:tgtEl>
                                          <p:spTgt spid="3">
                                            <p:graphicEl>
                                              <a:dgm id="{BB8297A8-AF57-4ADE-BA03-97FCFF5D03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21500"/>
                            </p:stCondLst>
                            <p:childTnLst>
                              <p:par>
                                <p:cTn id="263" presetID="24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4" dur="500" fill="hold"/>
                                        <p:tgtEl>
                                          <p:spTgt spid="3">
                                            <p:graphicEl>
                                              <a:dgm id="{2EC28C48-95F6-4862-9335-94936837F6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65" dur="500" fill="hold"/>
                                        <p:tgtEl>
                                          <p:spTgt spid="3">
                                            <p:graphicEl>
                                              <a:dgm id="{2EC28C48-95F6-4862-9335-94936837F6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66" dur="500" fill="hold"/>
                                        <p:tgtEl>
                                          <p:spTgt spid="3">
                                            <p:graphicEl>
                                              <a:dgm id="{2EC28C48-95F6-4862-9335-94936837F6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67" dur="500" fill="hold"/>
                                        <p:tgtEl>
                                          <p:spTgt spid="3">
                                            <p:graphicEl>
                                              <a:dgm id="{2EC28C48-95F6-4862-9335-94936837F6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22000"/>
                            </p:stCondLst>
                            <p:childTnLst>
                              <p:par>
                                <p:cTn id="269" presetID="24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0" dur="500" fill="hold"/>
                                        <p:tgtEl>
                                          <p:spTgt spid="3">
                                            <p:graphicEl>
                                              <a:dgm id="{728B7B13-B76A-4FF5-9846-EACB0D7E30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71" dur="500" fill="hold"/>
                                        <p:tgtEl>
                                          <p:spTgt spid="3">
                                            <p:graphicEl>
                                              <a:dgm id="{728B7B13-B76A-4FF5-9846-EACB0D7E30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72" dur="500" fill="hold"/>
                                        <p:tgtEl>
                                          <p:spTgt spid="3">
                                            <p:graphicEl>
                                              <a:dgm id="{728B7B13-B76A-4FF5-9846-EACB0D7E30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73" dur="500" fill="hold"/>
                                        <p:tgtEl>
                                          <p:spTgt spid="3">
                                            <p:graphicEl>
                                              <a:dgm id="{728B7B13-B76A-4FF5-9846-EACB0D7E30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lvlOne"/>
        </p:bldSub>
      </p:bldGraphic>
      <p:bldGraphic spid="3" grpId="1">
        <p:bldSub>
          <a:bldDgm/>
        </p:bldSub>
      </p:bldGraphic>
      <p:bldGraphic spid="3" grpId="2">
        <p:bldSub>
          <a:bldDgm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890" y="2015862"/>
            <a:ext cx="4721528" cy="3937028"/>
          </a:xfrm>
          <a:prstGeom prst="rect">
            <a:avLst/>
          </a:prstGeom>
        </p:spPr>
      </p:pic>
      <p:sp>
        <p:nvSpPr>
          <p:cNvPr id="23" name="标题 2"/>
          <p:cNvSpPr>
            <a:spLocks noGrp="1"/>
          </p:cNvSpPr>
          <p:nvPr>
            <p:ph type="title" idx="4294967295"/>
          </p:nvPr>
        </p:nvSpPr>
        <p:spPr>
          <a:xfrm>
            <a:off x="269508" y="487895"/>
            <a:ext cx="4381406" cy="424732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zh-CN" altLang="en-US" sz="2400" dirty="0">
                <a:latin typeface="+mn-ea"/>
                <a:ea typeface="+mn-ea"/>
              </a:rPr>
              <a:t>意想不到</a:t>
            </a:r>
            <a:r>
              <a:rPr lang="en-US" altLang="zh-CN" sz="2400" dirty="0">
                <a:latin typeface="+mn-ea"/>
                <a:ea typeface="+mn-ea"/>
              </a:rPr>
              <a:t>——  </a:t>
            </a:r>
            <a:r>
              <a:rPr lang="zh-CN" altLang="en-US" sz="5400" dirty="0">
                <a:latin typeface="+mn-ea"/>
                <a:ea typeface="+mn-ea"/>
              </a:rPr>
              <a:t>洗碗机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99"/>
          <a:stretch/>
        </p:blipFill>
        <p:spPr>
          <a:xfrm>
            <a:off x="3997960" y="2225134"/>
            <a:ext cx="2011680" cy="241469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00569" y="2197350"/>
            <a:ext cx="4350619" cy="2424318"/>
          </a:xfrm>
          <a:prstGeom prst="rect">
            <a:avLst/>
          </a:prstGeom>
          <a:solidFill>
            <a:srgbClr val="95BC4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732952" y="2191617"/>
            <a:ext cx="2641027" cy="25055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/>
            <a:endParaRPr lang="zh-CN" altLang="en-US" sz="3200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035041" y="2317330"/>
            <a:ext cx="2021304" cy="912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09"/>
            <a:r>
              <a:rPr lang="en-US" altLang="zh-CN" sz="5332" kern="0" dirty="0">
                <a:solidFill>
                  <a:schemeClr val="bg1"/>
                </a:solidFill>
                <a:cs typeface="+mn-ea"/>
                <a:sym typeface="+mn-lt"/>
              </a:rPr>
              <a:t>194%</a:t>
            </a:r>
            <a:endParaRPr lang="zh-CN" altLang="en-US" sz="5332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25" name="直接连接符 21"/>
          <p:cNvCxnSpPr/>
          <p:nvPr/>
        </p:nvCxnSpPr>
        <p:spPr>
          <a:xfrm>
            <a:off x="6419475" y="3253134"/>
            <a:ext cx="1267983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6198877" y="3267340"/>
            <a:ext cx="170917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09"/>
            <a:r>
              <a:rPr lang="zh-CN" altLang="en-US" sz="2133" kern="0" dirty="0">
                <a:solidFill>
                  <a:schemeClr val="bg1"/>
                </a:solidFill>
                <a:cs typeface="+mn-ea"/>
                <a:sym typeface="+mn-lt"/>
              </a:rPr>
              <a:t>同期增幅</a:t>
            </a:r>
            <a:r>
              <a:rPr lang="en-US" altLang="zh-CN" sz="2133" kern="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endParaRPr lang="zh-CN" altLang="en-US" sz="2133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矩形 55"/>
          <p:cNvSpPr/>
          <p:nvPr/>
        </p:nvSpPr>
        <p:spPr>
          <a:xfrm>
            <a:off x="5970302" y="3863560"/>
            <a:ext cx="2166326" cy="1159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09">
              <a:lnSpc>
                <a:spcPct val="130000"/>
              </a:lnSpc>
            </a:pPr>
            <a:r>
              <a:rPr kumimoji="1" lang="zh-CN" altLang="en-US" sz="1333" kern="0" dirty="0">
                <a:solidFill>
                  <a:schemeClr val="bg1"/>
                </a:solidFill>
                <a:cs typeface="+mn-ea"/>
                <a:sym typeface="+mn-lt"/>
              </a:rPr>
              <a:t>惠州男球迷最贴心</a:t>
            </a:r>
          </a:p>
          <a:p>
            <a:pPr algn="ctr" defTabSz="914309">
              <a:lnSpc>
                <a:spcPct val="130000"/>
              </a:lnSpc>
            </a:pPr>
            <a:endParaRPr lang="en-US" altLang="zh-CN" sz="1333" kern="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 defTabSz="914309">
              <a:lnSpc>
                <a:spcPct val="130000"/>
              </a:lnSpc>
            </a:pPr>
            <a:endParaRPr lang="en-US" altLang="zh-CN" sz="1333" kern="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 defTabSz="914309">
              <a:lnSpc>
                <a:spcPct val="130000"/>
              </a:lnSpc>
            </a:pPr>
            <a:r>
              <a:rPr lang="zh-CN" altLang="en-US" sz="1333" kern="0" dirty="0">
                <a:solidFill>
                  <a:schemeClr val="bg1"/>
                </a:solidFill>
                <a:cs typeface="+mn-ea"/>
                <a:sym typeface="+mn-lt"/>
              </a:rPr>
              <a:t>。</a:t>
            </a:r>
          </a:p>
        </p:txBody>
      </p:sp>
      <p:pic>
        <p:nvPicPr>
          <p:cNvPr id="4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410211F4-6699-59DC-484C-5659330FBE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9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4000">
        <p14:warp dir="in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5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5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42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3" grpId="0"/>
      <p:bldP spid="3" grpId="0" animBg="1"/>
      <p:bldP spid="15" grpId="0" animBg="1"/>
      <p:bldP spid="16" grpId="0"/>
      <p:bldP spid="26" grpId="0"/>
      <p:bldP spid="28" grpId="0"/>
    </p:bldLst>
  </p:timing>
</p:sld>
</file>

<file path=ppt/theme/theme1.xml><?xml version="1.0" encoding="utf-8"?>
<a:theme xmlns:a="http://schemas.openxmlformats.org/drawingml/2006/main" name="Office 主题">
  <a:themeElements>
    <a:clrScheme name="多彩2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BF3420"/>
      </a:accent1>
      <a:accent2>
        <a:srgbClr val="FDA907"/>
      </a:accent2>
      <a:accent3>
        <a:srgbClr val="95BC49"/>
      </a:accent3>
      <a:accent4>
        <a:srgbClr val="1A7BAE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常用字体2">
      <a:majorFont>
        <a:latin typeface="Impact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乳白玻璃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55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7558D4D-DA52-4E76-A54E-F23863681446}">
  <we:reference id="wa104380162" version="1.0.1.0" store="zh-CN" storeType="OMEX"/>
  <we:alternateReferences>
    <we:reference id="WA104380162" version="1.0.1.0" store="WA10438016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4199</TotalTime>
  <Words>439</Words>
  <Application>Microsoft Office PowerPoint</Application>
  <PresentationFormat>宽屏</PresentationFormat>
  <Paragraphs>136</Paragraphs>
  <Slides>13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微软雅黑</vt:lpstr>
      <vt:lpstr>Arial</vt:lpstr>
      <vt:lpstr>Calibri</vt:lpstr>
      <vt:lpstr>Impact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意想不到——  洗碗机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HAO CHEN</cp:lastModifiedBy>
  <cp:revision>260</cp:revision>
  <dcterms:created xsi:type="dcterms:W3CDTF">2015-08-18T02:51:41Z</dcterms:created>
  <dcterms:modified xsi:type="dcterms:W3CDTF">2023-12-17T09:24:02Z</dcterms:modified>
  <cp:category/>
  <cp:contentStatus/>
</cp:coreProperties>
</file>